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5"/>
  </p:notesMasterIdLst>
  <p:sldIdLst>
    <p:sldId id="256" r:id="rId5"/>
    <p:sldId id="2146847261" r:id="rId6"/>
    <p:sldId id="2146847121" r:id="rId7"/>
    <p:sldId id="2076136311" r:id="rId8"/>
    <p:sldId id="2076136362" r:id="rId9"/>
    <p:sldId id="2146847163" r:id="rId10"/>
    <p:sldId id="797" r:id="rId11"/>
    <p:sldId id="823" r:id="rId12"/>
    <p:sldId id="824" r:id="rId13"/>
    <p:sldId id="787" r:id="rId14"/>
    <p:sldId id="788" r:id="rId15"/>
    <p:sldId id="821" r:id="rId16"/>
    <p:sldId id="790" r:id="rId17"/>
    <p:sldId id="791" r:id="rId18"/>
    <p:sldId id="792" r:id="rId19"/>
    <p:sldId id="793" r:id="rId20"/>
    <p:sldId id="794" r:id="rId21"/>
    <p:sldId id="795" r:id="rId22"/>
    <p:sldId id="2146847123" r:id="rId23"/>
    <p:sldId id="2146847124" r:id="rId24"/>
    <p:sldId id="2146847126" r:id="rId25"/>
    <p:sldId id="2146847125" r:id="rId26"/>
    <p:sldId id="2146847196" r:id="rId27"/>
    <p:sldId id="2146847262" r:id="rId28"/>
    <p:sldId id="2146847263" r:id="rId29"/>
    <p:sldId id="2146847264" r:id="rId30"/>
    <p:sldId id="2146847265" r:id="rId31"/>
    <p:sldId id="2146847127" r:id="rId32"/>
    <p:sldId id="2076136326" r:id="rId33"/>
    <p:sldId id="2146847259" r:id="rId34"/>
    <p:sldId id="2146847095" r:id="rId35"/>
    <p:sldId id="288" r:id="rId36"/>
    <p:sldId id="296" r:id="rId37"/>
    <p:sldId id="2146847111" r:id="rId38"/>
    <p:sldId id="2076136328" r:id="rId39"/>
    <p:sldId id="2146847260" r:id="rId40"/>
    <p:sldId id="2076136334" r:id="rId41"/>
    <p:sldId id="2076136258" r:id="rId42"/>
    <p:sldId id="2076136274" r:id="rId43"/>
    <p:sldId id="2146847208" r:id="rId44"/>
    <p:sldId id="2146847266" r:id="rId45"/>
    <p:sldId id="2146847137" r:id="rId46"/>
    <p:sldId id="2146847215" r:id="rId47"/>
    <p:sldId id="2146847216" r:id="rId48"/>
    <p:sldId id="2146847217" r:id="rId49"/>
    <p:sldId id="2146847214" r:id="rId50"/>
    <p:sldId id="2146847219" r:id="rId51"/>
    <p:sldId id="2146847218" r:id="rId52"/>
    <p:sldId id="2146847244" r:id="rId53"/>
    <p:sldId id="2146847237" r:id="rId54"/>
    <p:sldId id="2146847241" r:id="rId55"/>
    <p:sldId id="2146847245" r:id="rId56"/>
    <p:sldId id="2146847246" r:id="rId57"/>
    <p:sldId id="2146847247" r:id="rId58"/>
    <p:sldId id="2146847258" r:id="rId59"/>
    <p:sldId id="2146847248" r:id="rId60"/>
    <p:sldId id="2146847238" r:id="rId61"/>
    <p:sldId id="2146847239" r:id="rId62"/>
    <p:sldId id="2146847240" r:id="rId63"/>
    <p:sldId id="2146847242" r:id="rId64"/>
    <p:sldId id="2146847220" r:id="rId65"/>
    <p:sldId id="2146847204" r:id="rId66"/>
    <p:sldId id="2146847209" r:id="rId67"/>
    <p:sldId id="2146847211" r:id="rId68"/>
    <p:sldId id="2146847210" r:id="rId69"/>
    <p:sldId id="2146847268" r:id="rId70"/>
    <p:sldId id="2146847267" r:id="rId71"/>
    <p:sldId id="2146847269" r:id="rId72"/>
    <p:sldId id="2146847270" r:id="rId73"/>
    <p:sldId id="2146847271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5B0912-FB81-8FD2-44D4-757D47508651}" name="Weidong Cui" initials="WC" userId="S::wdcui@microsoft.com::c2abf49c-89d0-4864-9fa5-414c3f97aeae" providerId="AD"/>
  <p188:author id="{F9022D19-80BC-4377-42D4-21A039B7833B}" name="Nikolaj Bjorner" initials="NB" userId="S::nbjorner@microsoft.com::063a94de-0c49-4d58-b22f-4505b39fd664" providerId="AD"/>
  <p188:author id="{2DDF9ACE-2DF6-9E64-DC43-6CFD94CE1391}" name="Andrey Rybalchenko" initials="AR" userId="S::rybal@microsoft.com::5f4e1ec8-7fde-4bd0-bac4-5a69416c2d9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9B9"/>
    <a:srgbClr val="FF9933"/>
    <a:srgbClr val="B2AEAB"/>
    <a:srgbClr val="FF99FF"/>
    <a:srgbClr val="5BAD80"/>
    <a:srgbClr val="5AA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6502D9-F762-4FFE-97A0-A2BBB5F60DEB}" v="620" dt="2025-10-05T17:01:44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464" autoAdjust="0"/>
    <p:restoredTop sz="94826" autoAdjust="0"/>
  </p:normalViewPr>
  <p:slideViewPr>
    <p:cSldViewPr snapToGrid="0">
      <p:cViewPr varScale="1">
        <p:scale>
          <a:sx n="61" d="100"/>
          <a:sy n="61" d="100"/>
        </p:scale>
        <p:origin x="68" y="820"/>
      </p:cViewPr>
      <p:guideLst/>
    </p:cSldViewPr>
  </p:slideViewPr>
  <p:outlineViewPr>
    <p:cViewPr>
      <p:scale>
        <a:sx n="33" d="100"/>
        <a:sy n="33" d="100"/>
      </p:scale>
      <p:origin x="0" y="-312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olaj Bjorner" userId="49700c009088ef2c" providerId="LiveId" clId="{B06CC343-C2CF-4A5C-B03A-DB00D4801511}"/>
    <pc:docChg chg="custSel addSld delSld modSld sldOrd">
      <pc:chgData name="Nikolaj Bjorner" userId="49700c009088ef2c" providerId="LiveId" clId="{B06CC343-C2CF-4A5C-B03A-DB00D4801511}" dt="2025-10-05T17:02:19.869" v="2840" actId="20577"/>
      <pc:docMkLst>
        <pc:docMk/>
      </pc:docMkLst>
      <pc:sldChg chg="modSp mod">
        <pc:chgData name="Nikolaj Bjorner" userId="49700c009088ef2c" providerId="LiveId" clId="{B06CC343-C2CF-4A5C-B03A-DB00D4801511}" dt="2025-10-05T17:02:19.869" v="2840" actId="20577"/>
        <pc:sldMkLst>
          <pc:docMk/>
          <pc:sldMk cId="3387305703" sldId="256"/>
        </pc:sldMkLst>
        <pc:spChg chg="mod">
          <ac:chgData name="Nikolaj Bjorner" userId="49700c009088ef2c" providerId="LiveId" clId="{B06CC343-C2CF-4A5C-B03A-DB00D4801511}" dt="2025-10-01T19:27:18.703" v="16" actId="20577"/>
          <ac:spMkLst>
            <pc:docMk/>
            <pc:sldMk cId="3387305703" sldId="256"/>
            <ac:spMk id="2" creationId="{EF292C5B-0D31-44AD-A960-99E44A0C0FDD}"/>
          </ac:spMkLst>
        </pc:spChg>
        <pc:spChg chg="mod">
          <ac:chgData name="Nikolaj Bjorner" userId="49700c009088ef2c" providerId="LiveId" clId="{B06CC343-C2CF-4A5C-B03A-DB00D4801511}" dt="2025-10-05T17:02:19.869" v="2840" actId="20577"/>
          <ac:spMkLst>
            <pc:docMk/>
            <pc:sldMk cId="3387305703" sldId="256"/>
            <ac:spMk id="4" creationId="{2D2A9979-0EE4-44F5-969A-9F830E4DF0F0}"/>
          </ac:spMkLst>
        </pc:spChg>
      </pc:sldChg>
      <pc:sldChg chg="modSp add mod">
        <pc:chgData name="Nikolaj Bjorner" userId="49700c009088ef2c" providerId="LiveId" clId="{B06CC343-C2CF-4A5C-B03A-DB00D4801511}" dt="2025-10-04T23:48:00.642" v="1632" actId="27636"/>
        <pc:sldMkLst>
          <pc:docMk/>
          <pc:sldMk cId="2779050057" sldId="787"/>
        </pc:sldMkLst>
        <pc:spChg chg="mod">
          <ac:chgData name="Nikolaj Bjorner" userId="49700c009088ef2c" providerId="LiveId" clId="{B06CC343-C2CF-4A5C-B03A-DB00D4801511}" dt="2025-10-04T23:48:00.642" v="1632" actId="27636"/>
          <ac:spMkLst>
            <pc:docMk/>
            <pc:sldMk cId="2779050057" sldId="787"/>
            <ac:spMk id="2" creationId="{00000000-0000-0000-0000-000000000000}"/>
          </ac:spMkLst>
        </pc:spChg>
      </pc:sldChg>
      <pc:sldChg chg="add">
        <pc:chgData name="Nikolaj Bjorner" userId="49700c009088ef2c" providerId="LiveId" clId="{B06CC343-C2CF-4A5C-B03A-DB00D4801511}" dt="2025-10-04T23:48:00.273" v="1631"/>
        <pc:sldMkLst>
          <pc:docMk/>
          <pc:sldMk cId="88730086" sldId="788"/>
        </pc:sldMkLst>
      </pc:sldChg>
      <pc:sldChg chg="modSp add mod">
        <pc:chgData name="Nikolaj Bjorner" userId="49700c009088ef2c" providerId="LiveId" clId="{B06CC343-C2CF-4A5C-B03A-DB00D4801511}" dt="2025-10-04T23:48:00.655" v="1633" actId="27636"/>
        <pc:sldMkLst>
          <pc:docMk/>
          <pc:sldMk cId="1817490626" sldId="790"/>
        </pc:sldMkLst>
        <pc:spChg chg="mod">
          <ac:chgData name="Nikolaj Bjorner" userId="49700c009088ef2c" providerId="LiveId" clId="{B06CC343-C2CF-4A5C-B03A-DB00D4801511}" dt="2025-10-04T23:48:00.655" v="1633" actId="27636"/>
          <ac:spMkLst>
            <pc:docMk/>
            <pc:sldMk cId="1817490626" sldId="790"/>
            <ac:spMk id="2" creationId="{00000000-0000-0000-0000-000000000000}"/>
          </ac:spMkLst>
        </pc:spChg>
      </pc:sldChg>
      <pc:sldChg chg="add">
        <pc:chgData name="Nikolaj Bjorner" userId="49700c009088ef2c" providerId="LiveId" clId="{B06CC343-C2CF-4A5C-B03A-DB00D4801511}" dt="2025-10-04T23:48:00.273" v="1631"/>
        <pc:sldMkLst>
          <pc:docMk/>
          <pc:sldMk cId="130697166" sldId="791"/>
        </pc:sldMkLst>
      </pc:sldChg>
      <pc:sldChg chg="add">
        <pc:chgData name="Nikolaj Bjorner" userId="49700c009088ef2c" providerId="LiveId" clId="{B06CC343-C2CF-4A5C-B03A-DB00D4801511}" dt="2025-10-04T23:48:00.273" v="1631"/>
        <pc:sldMkLst>
          <pc:docMk/>
          <pc:sldMk cId="381007168" sldId="792"/>
        </pc:sldMkLst>
      </pc:sldChg>
      <pc:sldChg chg="add">
        <pc:chgData name="Nikolaj Bjorner" userId="49700c009088ef2c" providerId="LiveId" clId="{B06CC343-C2CF-4A5C-B03A-DB00D4801511}" dt="2025-10-04T23:48:00.273" v="1631"/>
        <pc:sldMkLst>
          <pc:docMk/>
          <pc:sldMk cId="3273597947" sldId="793"/>
        </pc:sldMkLst>
      </pc:sldChg>
      <pc:sldChg chg="modSp add mod">
        <pc:chgData name="Nikolaj Bjorner" userId="49700c009088ef2c" providerId="LiveId" clId="{B06CC343-C2CF-4A5C-B03A-DB00D4801511}" dt="2025-10-04T23:48:00.700" v="1634" actId="27636"/>
        <pc:sldMkLst>
          <pc:docMk/>
          <pc:sldMk cId="904416656" sldId="794"/>
        </pc:sldMkLst>
        <pc:spChg chg="mod">
          <ac:chgData name="Nikolaj Bjorner" userId="49700c009088ef2c" providerId="LiveId" clId="{B06CC343-C2CF-4A5C-B03A-DB00D4801511}" dt="2025-10-04T23:48:00.700" v="1634" actId="27636"/>
          <ac:spMkLst>
            <pc:docMk/>
            <pc:sldMk cId="904416656" sldId="794"/>
            <ac:spMk id="2" creationId="{00000000-0000-0000-0000-000000000000}"/>
          </ac:spMkLst>
        </pc:spChg>
      </pc:sldChg>
      <pc:sldChg chg="modSp add mod">
        <pc:chgData name="Nikolaj Bjorner" userId="49700c009088ef2c" providerId="LiveId" clId="{B06CC343-C2CF-4A5C-B03A-DB00D4801511}" dt="2025-10-04T23:48:00.715" v="1635" actId="27636"/>
        <pc:sldMkLst>
          <pc:docMk/>
          <pc:sldMk cId="138888807" sldId="795"/>
        </pc:sldMkLst>
        <pc:spChg chg="mod">
          <ac:chgData name="Nikolaj Bjorner" userId="49700c009088ef2c" providerId="LiveId" clId="{B06CC343-C2CF-4A5C-B03A-DB00D4801511}" dt="2025-10-04T23:48:00.715" v="1635" actId="27636"/>
          <ac:spMkLst>
            <pc:docMk/>
            <pc:sldMk cId="138888807" sldId="795"/>
            <ac:spMk id="2" creationId="{00000000-0000-0000-0000-000000000000}"/>
          </ac:spMkLst>
        </pc:spChg>
      </pc:sldChg>
      <pc:sldChg chg="add ord">
        <pc:chgData name="Nikolaj Bjorner" userId="49700c009088ef2c" providerId="LiveId" clId="{B06CC343-C2CF-4A5C-B03A-DB00D4801511}" dt="2025-10-04T23:44:43.839" v="1510"/>
        <pc:sldMkLst>
          <pc:docMk/>
          <pc:sldMk cId="1756563610" sldId="797"/>
        </pc:sldMkLst>
      </pc:sldChg>
      <pc:sldChg chg="add">
        <pc:chgData name="Nikolaj Bjorner" userId="49700c009088ef2c" providerId="LiveId" clId="{B06CC343-C2CF-4A5C-B03A-DB00D4801511}" dt="2025-10-04T23:48:00.273" v="1631"/>
        <pc:sldMkLst>
          <pc:docMk/>
          <pc:sldMk cId="3871005796" sldId="821"/>
        </pc:sldMkLst>
      </pc:sldChg>
      <pc:sldChg chg="add">
        <pc:chgData name="Nikolaj Bjorner" userId="49700c009088ef2c" providerId="LiveId" clId="{B06CC343-C2CF-4A5C-B03A-DB00D4801511}" dt="2025-10-04T23:48:00.273" v="1631"/>
        <pc:sldMkLst>
          <pc:docMk/>
          <pc:sldMk cId="113018434" sldId="823"/>
        </pc:sldMkLst>
      </pc:sldChg>
      <pc:sldChg chg="add">
        <pc:chgData name="Nikolaj Bjorner" userId="49700c009088ef2c" providerId="LiveId" clId="{B06CC343-C2CF-4A5C-B03A-DB00D4801511}" dt="2025-10-04T23:48:00.273" v="1631"/>
        <pc:sldMkLst>
          <pc:docMk/>
          <pc:sldMk cId="1127956667" sldId="824"/>
        </pc:sldMkLst>
      </pc:sldChg>
      <pc:sldChg chg="ord">
        <pc:chgData name="Nikolaj Bjorner" userId="49700c009088ef2c" providerId="LiveId" clId="{B06CC343-C2CF-4A5C-B03A-DB00D4801511}" dt="2025-10-04T23:51:37.858" v="1823"/>
        <pc:sldMkLst>
          <pc:docMk/>
          <pc:sldMk cId="1171700120" sldId="2076136326"/>
        </pc:sldMkLst>
      </pc:sldChg>
      <pc:sldChg chg="modSp mod">
        <pc:chgData name="Nikolaj Bjorner" userId="49700c009088ef2c" providerId="LiveId" clId="{B06CC343-C2CF-4A5C-B03A-DB00D4801511}" dt="2025-10-04T23:30:27.445" v="522" actId="20577"/>
        <pc:sldMkLst>
          <pc:docMk/>
          <pc:sldMk cId="531489750" sldId="2146847123"/>
        </pc:sldMkLst>
        <pc:spChg chg="mod">
          <ac:chgData name="Nikolaj Bjorner" userId="49700c009088ef2c" providerId="LiveId" clId="{B06CC343-C2CF-4A5C-B03A-DB00D4801511}" dt="2025-10-04T23:30:27.445" v="522" actId="20577"/>
          <ac:spMkLst>
            <pc:docMk/>
            <pc:sldMk cId="531489750" sldId="2146847123"/>
            <ac:spMk id="2" creationId="{86167119-91FB-321B-3265-CB4EFD82782E}"/>
          </ac:spMkLst>
        </pc:spChg>
      </pc:sldChg>
      <pc:sldChg chg="modSp mod">
        <pc:chgData name="Nikolaj Bjorner" userId="49700c009088ef2c" providerId="LiveId" clId="{B06CC343-C2CF-4A5C-B03A-DB00D4801511}" dt="2025-10-04T23:48:28.258" v="1636" actId="20577"/>
        <pc:sldMkLst>
          <pc:docMk/>
          <pc:sldMk cId="4221592288" sldId="2146847125"/>
        </pc:sldMkLst>
        <pc:spChg chg="mod">
          <ac:chgData name="Nikolaj Bjorner" userId="49700c009088ef2c" providerId="LiveId" clId="{B06CC343-C2CF-4A5C-B03A-DB00D4801511}" dt="2025-10-04T23:48:28.258" v="1636" actId="20577"/>
          <ac:spMkLst>
            <pc:docMk/>
            <pc:sldMk cId="4221592288" sldId="2146847125"/>
            <ac:spMk id="2" creationId="{06F4510B-F1F4-4B7B-79AF-C59FAFA2F1D9}"/>
          </ac:spMkLst>
        </pc:spChg>
      </pc:sldChg>
      <pc:sldChg chg="addSp delSp modSp mod">
        <pc:chgData name="Nikolaj Bjorner" userId="49700c009088ef2c" providerId="LiveId" clId="{B06CC343-C2CF-4A5C-B03A-DB00D4801511}" dt="2025-10-04T23:52:15.031" v="1857" actId="478"/>
        <pc:sldMkLst>
          <pc:docMk/>
          <pc:sldMk cId="2817901303" sldId="2146847127"/>
        </pc:sldMkLst>
        <pc:spChg chg="add del mod">
          <ac:chgData name="Nikolaj Bjorner" userId="49700c009088ef2c" providerId="LiveId" clId="{B06CC343-C2CF-4A5C-B03A-DB00D4801511}" dt="2025-10-04T23:52:15.031" v="1857" actId="478"/>
          <ac:spMkLst>
            <pc:docMk/>
            <pc:sldMk cId="2817901303" sldId="2146847127"/>
            <ac:spMk id="3" creationId="{61D10886-922F-FB4F-55BF-6A96F18B4CE2}"/>
          </ac:spMkLst>
        </pc:spChg>
        <pc:spChg chg="mod">
          <ac:chgData name="Nikolaj Bjorner" userId="49700c009088ef2c" providerId="LiveId" clId="{B06CC343-C2CF-4A5C-B03A-DB00D4801511}" dt="2025-10-04T23:52:08.192" v="1855" actId="14100"/>
          <ac:spMkLst>
            <pc:docMk/>
            <pc:sldMk cId="2817901303" sldId="2146847127"/>
            <ac:spMk id="4" creationId="{DD9EA659-417D-0D83-AAE7-E24CD9E7A465}"/>
          </ac:spMkLst>
        </pc:spChg>
        <pc:spChg chg="del">
          <ac:chgData name="Nikolaj Bjorner" userId="49700c009088ef2c" providerId="LiveId" clId="{B06CC343-C2CF-4A5C-B03A-DB00D4801511}" dt="2025-10-04T23:52:12.576" v="1856" actId="478"/>
          <ac:spMkLst>
            <pc:docMk/>
            <pc:sldMk cId="2817901303" sldId="2146847127"/>
            <ac:spMk id="5" creationId="{AA56B3B6-FA2D-8541-F7D4-AADAAE508144}"/>
          </ac:spMkLst>
        </pc:spChg>
      </pc:sldChg>
      <pc:sldChg chg="ord">
        <pc:chgData name="Nikolaj Bjorner" userId="49700c009088ef2c" providerId="LiveId" clId="{B06CC343-C2CF-4A5C-B03A-DB00D4801511}" dt="2025-10-04T23:51:33.759" v="1821"/>
        <pc:sldMkLst>
          <pc:docMk/>
          <pc:sldMk cId="3952286674" sldId="2146847137"/>
        </pc:sldMkLst>
      </pc:sldChg>
      <pc:sldChg chg="modSp mod">
        <pc:chgData name="Nikolaj Bjorner" userId="49700c009088ef2c" providerId="LiveId" clId="{B06CC343-C2CF-4A5C-B03A-DB00D4801511}" dt="2025-10-02T18:30:09.143" v="114" actId="1076"/>
        <pc:sldMkLst>
          <pc:docMk/>
          <pc:sldMk cId="1007865679" sldId="2146847216"/>
        </pc:sldMkLst>
        <pc:spChg chg="mod">
          <ac:chgData name="Nikolaj Bjorner" userId="49700c009088ef2c" providerId="LiveId" clId="{B06CC343-C2CF-4A5C-B03A-DB00D4801511}" dt="2025-10-02T18:30:09.143" v="114" actId="1076"/>
          <ac:spMkLst>
            <pc:docMk/>
            <pc:sldMk cId="1007865679" sldId="2146847216"/>
            <ac:spMk id="14" creationId="{EE3C7A41-C0FB-17F2-925E-3440419A6C80}"/>
          </ac:spMkLst>
        </pc:spChg>
      </pc:sldChg>
      <pc:sldChg chg="addSp delSp modSp new mod ord delAnim modAnim">
        <pc:chgData name="Nikolaj Bjorner" userId="49700c009088ef2c" providerId="LiveId" clId="{B06CC343-C2CF-4A5C-B03A-DB00D4801511}" dt="2025-10-05T00:27:24.217" v="2674"/>
        <pc:sldMkLst>
          <pc:docMk/>
          <pc:sldMk cId="2635550536" sldId="2146847261"/>
        </pc:sldMkLst>
        <pc:spChg chg="mod">
          <ac:chgData name="Nikolaj Bjorner" userId="49700c009088ef2c" providerId="LiveId" clId="{B06CC343-C2CF-4A5C-B03A-DB00D4801511}" dt="2025-10-04T23:26:30.210" v="134" actId="1076"/>
          <ac:spMkLst>
            <pc:docMk/>
            <pc:sldMk cId="2635550536" sldId="2146847261"/>
            <ac:spMk id="2" creationId="{631E2367-CF31-378A-406D-E0D6FF7804F1}"/>
          </ac:spMkLst>
        </pc:spChg>
        <pc:spChg chg="mod">
          <ac:chgData name="Nikolaj Bjorner" userId="49700c009088ef2c" providerId="LiveId" clId="{B06CC343-C2CF-4A5C-B03A-DB00D4801511}" dt="2025-10-04T23:28:58.989" v="515" actId="27636"/>
          <ac:spMkLst>
            <pc:docMk/>
            <pc:sldMk cId="2635550536" sldId="2146847261"/>
            <ac:spMk id="3" creationId="{34E9D9F3-84AB-FE6D-2A72-29EBB1EA2B86}"/>
          </ac:spMkLst>
        </pc:spChg>
        <pc:spChg chg="add mod">
          <ac:chgData name="Nikolaj Bjorner" userId="49700c009088ef2c" providerId="LiveId" clId="{B06CC343-C2CF-4A5C-B03A-DB00D4801511}" dt="2025-10-05T00:26:50.036" v="2672" actId="1076"/>
          <ac:spMkLst>
            <pc:docMk/>
            <pc:sldMk cId="2635550536" sldId="2146847261"/>
            <ac:spMk id="7" creationId="{50340ACA-AB99-4C13-C9A2-9538AD1781CB}"/>
          </ac:spMkLst>
        </pc:spChg>
        <pc:grpChg chg="add del mod">
          <ac:chgData name="Nikolaj Bjorner" userId="49700c009088ef2c" providerId="LiveId" clId="{B06CC343-C2CF-4A5C-B03A-DB00D4801511}" dt="2025-10-04T23:26:02.669" v="128" actId="478"/>
          <ac:grpSpMkLst>
            <pc:docMk/>
            <pc:sldMk cId="2635550536" sldId="2146847261"/>
            <ac:grpSpMk id="4" creationId="{B28039A6-C7E3-4C33-D622-4F27A7B72078}"/>
          </ac:grpSpMkLst>
        </pc:grpChg>
        <pc:grpChg chg="add">
          <ac:chgData name="Nikolaj Bjorner" userId="49700c009088ef2c" providerId="LiveId" clId="{B06CC343-C2CF-4A5C-B03A-DB00D4801511}" dt="2025-10-05T00:27:21.005" v="2673" actId="164"/>
          <ac:grpSpMkLst>
            <pc:docMk/>
            <pc:sldMk cId="2635550536" sldId="2146847261"/>
            <ac:grpSpMk id="8" creationId="{EEDEAFD7-3743-E266-84B3-9A4AA7F2711E}"/>
          </ac:grpSpMkLst>
        </pc:grpChg>
        <pc:picChg chg="del mod topLvl">
          <ac:chgData name="Nikolaj Bjorner" userId="49700c009088ef2c" providerId="LiveId" clId="{B06CC343-C2CF-4A5C-B03A-DB00D4801511}" dt="2025-10-04T23:26:02.669" v="128" actId="478"/>
          <ac:picMkLst>
            <pc:docMk/>
            <pc:sldMk cId="2635550536" sldId="2146847261"/>
            <ac:picMk id="5" creationId="{6A37F8CE-F4D1-D705-B468-D1E390C2849E}"/>
          </ac:picMkLst>
        </pc:picChg>
        <pc:picChg chg="mod topLvl">
          <ac:chgData name="Nikolaj Bjorner" userId="49700c009088ef2c" providerId="LiveId" clId="{B06CC343-C2CF-4A5C-B03A-DB00D4801511}" dt="2025-10-05T00:26:30.566" v="2640" actId="1076"/>
          <ac:picMkLst>
            <pc:docMk/>
            <pc:sldMk cId="2635550536" sldId="2146847261"/>
            <ac:picMk id="6" creationId="{6CA014B2-9791-C588-1273-9B6E3106407C}"/>
          </ac:picMkLst>
        </pc:picChg>
      </pc:sldChg>
      <pc:sldChg chg="modSp add mod ord">
        <pc:chgData name="Nikolaj Bjorner" userId="49700c009088ef2c" providerId="LiveId" clId="{B06CC343-C2CF-4A5C-B03A-DB00D4801511}" dt="2025-10-04T23:32:13.341" v="696"/>
        <pc:sldMkLst>
          <pc:docMk/>
          <pc:sldMk cId="2059648149" sldId="2146847262"/>
        </pc:sldMkLst>
        <pc:spChg chg="mod">
          <ac:chgData name="Nikolaj Bjorner" userId="49700c009088ef2c" providerId="LiveId" clId="{B06CC343-C2CF-4A5C-B03A-DB00D4801511}" dt="2025-10-04T23:31:13.187" v="575" actId="20577"/>
          <ac:spMkLst>
            <pc:docMk/>
            <pc:sldMk cId="2059648149" sldId="2146847262"/>
            <ac:spMk id="4" creationId="{5666211C-1624-A812-7C91-CC284E1AA136}"/>
          </ac:spMkLst>
        </pc:spChg>
        <pc:spChg chg="mod">
          <ac:chgData name="Nikolaj Bjorner" userId="49700c009088ef2c" providerId="LiveId" clId="{B06CC343-C2CF-4A5C-B03A-DB00D4801511}" dt="2025-10-04T23:32:04.701" v="694" actId="20577"/>
          <ac:spMkLst>
            <pc:docMk/>
            <pc:sldMk cId="2059648149" sldId="2146847262"/>
            <ac:spMk id="5" creationId="{2B62154F-9E7E-C297-ECD1-3BB1899EA06D}"/>
          </ac:spMkLst>
        </pc:spChg>
      </pc:sldChg>
      <pc:sldChg chg="modSp new mod">
        <pc:chgData name="Nikolaj Bjorner" userId="49700c009088ef2c" providerId="LiveId" clId="{B06CC343-C2CF-4A5C-B03A-DB00D4801511}" dt="2025-10-04T23:50:18.831" v="1816" actId="20577"/>
        <pc:sldMkLst>
          <pc:docMk/>
          <pc:sldMk cId="2163701649" sldId="2146847263"/>
        </pc:sldMkLst>
        <pc:spChg chg="mod">
          <ac:chgData name="Nikolaj Bjorner" userId="49700c009088ef2c" providerId="LiveId" clId="{B06CC343-C2CF-4A5C-B03A-DB00D4801511}" dt="2025-10-04T23:32:33.749" v="745" actId="20577"/>
          <ac:spMkLst>
            <pc:docMk/>
            <pc:sldMk cId="2163701649" sldId="2146847263"/>
            <ac:spMk id="2" creationId="{BEFEBDA7-3AD9-9BAB-8A15-710245B31A38}"/>
          </ac:spMkLst>
        </pc:spChg>
        <pc:spChg chg="mod">
          <ac:chgData name="Nikolaj Bjorner" userId="49700c009088ef2c" providerId="LiveId" clId="{B06CC343-C2CF-4A5C-B03A-DB00D4801511}" dt="2025-10-04T23:50:18.831" v="1816" actId="20577"/>
          <ac:spMkLst>
            <pc:docMk/>
            <pc:sldMk cId="2163701649" sldId="2146847263"/>
            <ac:spMk id="3" creationId="{AEF1BE8D-9D62-40E2-D8B5-5950B16C317F}"/>
          </ac:spMkLst>
        </pc:spChg>
      </pc:sldChg>
      <pc:sldChg chg="modSp add mod">
        <pc:chgData name="Nikolaj Bjorner" userId="49700c009088ef2c" providerId="LiveId" clId="{B06CC343-C2CF-4A5C-B03A-DB00D4801511}" dt="2025-10-04T23:49:41.337" v="1719" actId="20577"/>
        <pc:sldMkLst>
          <pc:docMk/>
          <pc:sldMk cId="518026548" sldId="2146847264"/>
        </pc:sldMkLst>
        <pc:spChg chg="mod">
          <ac:chgData name="Nikolaj Bjorner" userId="49700c009088ef2c" providerId="LiveId" clId="{B06CC343-C2CF-4A5C-B03A-DB00D4801511}" dt="2025-10-04T23:37:52.191" v="1322" actId="20577"/>
          <ac:spMkLst>
            <pc:docMk/>
            <pc:sldMk cId="518026548" sldId="2146847264"/>
            <ac:spMk id="2" creationId="{3789F7D6-7E85-3C22-6447-34957B2A22FC}"/>
          </ac:spMkLst>
        </pc:spChg>
        <pc:spChg chg="mod">
          <ac:chgData name="Nikolaj Bjorner" userId="49700c009088ef2c" providerId="LiveId" clId="{B06CC343-C2CF-4A5C-B03A-DB00D4801511}" dt="2025-10-04T23:49:41.337" v="1719" actId="20577"/>
          <ac:spMkLst>
            <pc:docMk/>
            <pc:sldMk cId="518026548" sldId="2146847264"/>
            <ac:spMk id="3" creationId="{249C9117-4E17-9489-777D-3B48516F69D5}"/>
          </ac:spMkLst>
        </pc:spChg>
      </pc:sldChg>
      <pc:sldChg chg="modSp new mod">
        <pc:chgData name="Nikolaj Bjorner" userId="49700c009088ef2c" providerId="LiveId" clId="{B06CC343-C2CF-4A5C-B03A-DB00D4801511}" dt="2025-10-04T23:46:21.722" v="1604" actId="20577"/>
        <pc:sldMkLst>
          <pc:docMk/>
          <pc:sldMk cId="626695501" sldId="2146847265"/>
        </pc:sldMkLst>
        <pc:spChg chg="mod">
          <ac:chgData name="Nikolaj Bjorner" userId="49700c009088ef2c" providerId="LiveId" clId="{B06CC343-C2CF-4A5C-B03A-DB00D4801511}" dt="2025-10-04T23:39:32.790" v="1431" actId="20577"/>
          <ac:spMkLst>
            <pc:docMk/>
            <pc:sldMk cId="626695501" sldId="2146847265"/>
            <ac:spMk id="2" creationId="{2E4FA5D2-3985-B0C5-3637-36D8CFA23383}"/>
          </ac:spMkLst>
        </pc:spChg>
        <pc:spChg chg="mod">
          <ac:chgData name="Nikolaj Bjorner" userId="49700c009088ef2c" providerId="LiveId" clId="{B06CC343-C2CF-4A5C-B03A-DB00D4801511}" dt="2025-10-04T23:46:21.722" v="1604" actId="20577"/>
          <ac:spMkLst>
            <pc:docMk/>
            <pc:sldMk cId="626695501" sldId="2146847265"/>
            <ac:spMk id="3" creationId="{E2CA62A4-7197-8529-AA40-365970A9FB4A}"/>
          </ac:spMkLst>
        </pc:spChg>
      </pc:sldChg>
      <pc:sldChg chg="modSp add mod">
        <pc:chgData name="Nikolaj Bjorner" userId="49700c009088ef2c" providerId="LiveId" clId="{B06CC343-C2CF-4A5C-B03A-DB00D4801511}" dt="2025-10-04T23:53:49.375" v="2016" actId="20577"/>
        <pc:sldMkLst>
          <pc:docMk/>
          <pc:sldMk cId="2692202976" sldId="2146847266"/>
        </pc:sldMkLst>
        <pc:spChg chg="mod">
          <ac:chgData name="Nikolaj Bjorner" userId="49700c009088ef2c" providerId="LiveId" clId="{B06CC343-C2CF-4A5C-B03A-DB00D4801511}" dt="2025-10-04T23:53:49.375" v="2016" actId="20577"/>
          <ac:spMkLst>
            <pc:docMk/>
            <pc:sldMk cId="2692202976" sldId="2146847266"/>
            <ac:spMk id="5" creationId="{DFDC9A80-02E2-28F5-408C-BA65486B07F8}"/>
          </ac:spMkLst>
        </pc:spChg>
      </pc:sldChg>
      <pc:sldChg chg="modSp add mod">
        <pc:chgData name="Nikolaj Bjorner" userId="49700c009088ef2c" providerId="LiveId" clId="{B06CC343-C2CF-4A5C-B03A-DB00D4801511}" dt="2025-10-05T00:00:23.275" v="2455" actId="20577"/>
        <pc:sldMkLst>
          <pc:docMk/>
          <pc:sldMk cId="617313146" sldId="2146847267"/>
        </pc:sldMkLst>
        <pc:spChg chg="mod">
          <ac:chgData name="Nikolaj Bjorner" userId="49700c009088ef2c" providerId="LiveId" clId="{B06CC343-C2CF-4A5C-B03A-DB00D4801511}" dt="2025-10-04T23:56:30.667" v="2066" actId="20577"/>
          <ac:spMkLst>
            <pc:docMk/>
            <pc:sldMk cId="617313146" sldId="2146847267"/>
            <ac:spMk id="2" creationId="{9BD810CA-AB23-2F47-DE78-EB928CE02B3F}"/>
          </ac:spMkLst>
        </pc:spChg>
        <pc:spChg chg="mod">
          <ac:chgData name="Nikolaj Bjorner" userId="49700c009088ef2c" providerId="LiveId" clId="{B06CC343-C2CF-4A5C-B03A-DB00D4801511}" dt="2025-10-05T00:00:23.275" v="2455" actId="20577"/>
          <ac:spMkLst>
            <pc:docMk/>
            <pc:sldMk cId="617313146" sldId="2146847267"/>
            <ac:spMk id="3" creationId="{ECA8846E-D534-30D6-6E57-060882D1A6EB}"/>
          </ac:spMkLst>
        </pc:spChg>
      </pc:sldChg>
      <pc:sldChg chg="modSp new mod">
        <pc:chgData name="Nikolaj Bjorner" userId="49700c009088ef2c" providerId="LiveId" clId="{B06CC343-C2CF-4A5C-B03A-DB00D4801511}" dt="2025-10-04T23:56:16.938" v="2053" actId="20577"/>
        <pc:sldMkLst>
          <pc:docMk/>
          <pc:sldMk cId="3244788031" sldId="2146847268"/>
        </pc:sldMkLst>
        <pc:spChg chg="mod">
          <ac:chgData name="Nikolaj Bjorner" userId="49700c009088ef2c" providerId="LiveId" clId="{B06CC343-C2CF-4A5C-B03A-DB00D4801511}" dt="2025-10-04T23:56:04.398" v="2029" actId="20577"/>
          <ac:spMkLst>
            <pc:docMk/>
            <pc:sldMk cId="3244788031" sldId="2146847268"/>
            <ac:spMk id="2" creationId="{6E1C8DAC-8B67-1B6A-22CE-AA9DF3DB0FD8}"/>
          </ac:spMkLst>
        </pc:spChg>
        <pc:spChg chg="mod">
          <ac:chgData name="Nikolaj Bjorner" userId="49700c009088ef2c" providerId="LiveId" clId="{B06CC343-C2CF-4A5C-B03A-DB00D4801511}" dt="2025-10-04T23:56:16.938" v="2053" actId="20577"/>
          <ac:spMkLst>
            <pc:docMk/>
            <pc:sldMk cId="3244788031" sldId="2146847268"/>
            <ac:spMk id="3" creationId="{218379A3-4C94-ECCD-478C-FD3BB8CDDB45}"/>
          </ac:spMkLst>
        </pc:spChg>
      </pc:sldChg>
      <pc:sldChg chg="addSp modSp new mod">
        <pc:chgData name="Nikolaj Bjorner" userId="49700c009088ef2c" providerId="LiveId" clId="{B06CC343-C2CF-4A5C-B03A-DB00D4801511}" dt="2025-10-05T00:19:55.081" v="2544" actId="1076"/>
        <pc:sldMkLst>
          <pc:docMk/>
          <pc:sldMk cId="2312854596" sldId="2146847269"/>
        </pc:sldMkLst>
        <pc:spChg chg="mod">
          <ac:chgData name="Nikolaj Bjorner" userId="49700c009088ef2c" providerId="LiveId" clId="{B06CC343-C2CF-4A5C-B03A-DB00D4801511}" dt="2025-10-05T00:07:46.012" v="2541" actId="20577"/>
          <ac:spMkLst>
            <pc:docMk/>
            <pc:sldMk cId="2312854596" sldId="2146847269"/>
            <ac:spMk id="2" creationId="{34937F91-92F0-7E1C-B4B7-5B33DA603B29}"/>
          </ac:spMkLst>
        </pc:spChg>
        <pc:spChg chg="mod">
          <ac:chgData name="Nikolaj Bjorner" userId="49700c009088ef2c" providerId="LiveId" clId="{B06CC343-C2CF-4A5C-B03A-DB00D4801511}" dt="2025-10-05T00:07:37.844" v="2527"/>
          <ac:spMkLst>
            <pc:docMk/>
            <pc:sldMk cId="2312854596" sldId="2146847269"/>
            <ac:spMk id="3" creationId="{E5849314-3760-6F73-6835-564DCB3C5368}"/>
          </ac:spMkLst>
        </pc:spChg>
        <pc:picChg chg="add mod">
          <ac:chgData name="Nikolaj Bjorner" userId="49700c009088ef2c" providerId="LiveId" clId="{B06CC343-C2CF-4A5C-B03A-DB00D4801511}" dt="2025-10-05T00:19:55.081" v="2544" actId="1076"/>
          <ac:picMkLst>
            <pc:docMk/>
            <pc:sldMk cId="2312854596" sldId="2146847269"/>
            <ac:picMk id="5" creationId="{30E95595-FCD1-3D39-A177-3850DB65D36E}"/>
          </ac:picMkLst>
        </pc:picChg>
      </pc:sldChg>
      <pc:sldChg chg="addSp delSp modSp add mod">
        <pc:chgData name="Nikolaj Bjorner" userId="49700c009088ef2c" providerId="LiveId" clId="{B06CC343-C2CF-4A5C-B03A-DB00D4801511}" dt="2025-10-05T00:42:03.333" v="2701" actId="113"/>
        <pc:sldMkLst>
          <pc:docMk/>
          <pc:sldMk cId="2139637189" sldId="2146847270"/>
        </pc:sldMkLst>
        <pc:spChg chg="mod">
          <ac:chgData name="Nikolaj Bjorner" userId="49700c009088ef2c" providerId="LiveId" clId="{B06CC343-C2CF-4A5C-B03A-DB00D4801511}" dt="2025-10-05T00:42:03.333" v="2701" actId="113"/>
          <ac:spMkLst>
            <pc:docMk/>
            <pc:sldMk cId="2139637189" sldId="2146847270"/>
            <ac:spMk id="2" creationId="{00EBAC44-106B-E008-D5FE-AED8BB89B7D5}"/>
          </ac:spMkLst>
        </pc:spChg>
        <pc:spChg chg="mod">
          <ac:chgData name="Nikolaj Bjorner" userId="49700c009088ef2c" providerId="LiveId" clId="{B06CC343-C2CF-4A5C-B03A-DB00D4801511}" dt="2025-10-05T00:41:39.535" v="2700" actId="5793"/>
          <ac:spMkLst>
            <pc:docMk/>
            <pc:sldMk cId="2139637189" sldId="2146847270"/>
            <ac:spMk id="3" creationId="{47570B3C-CAAA-008D-47E5-70B5D32CE32F}"/>
          </ac:spMkLst>
        </pc:spChg>
        <pc:picChg chg="del">
          <ac:chgData name="Nikolaj Bjorner" userId="49700c009088ef2c" providerId="LiveId" clId="{B06CC343-C2CF-4A5C-B03A-DB00D4801511}" dt="2025-10-05T00:20:28.170" v="2546" actId="478"/>
          <ac:picMkLst>
            <pc:docMk/>
            <pc:sldMk cId="2139637189" sldId="2146847270"/>
            <ac:picMk id="5" creationId="{60EE9212-0827-A69E-6434-DE20DE307B62}"/>
          </ac:picMkLst>
        </pc:picChg>
        <pc:picChg chg="add mod ord">
          <ac:chgData name="Nikolaj Bjorner" userId="49700c009088ef2c" providerId="LiveId" clId="{B06CC343-C2CF-4A5C-B03A-DB00D4801511}" dt="2025-10-05T00:41:34.693" v="2699" actId="167"/>
          <ac:picMkLst>
            <pc:docMk/>
            <pc:sldMk cId="2139637189" sldId="2146847270"/>
            <ac:picMk id="6" creationId="{6DDA218E-21AE-FDD9-84A4-717598CBFCEE}"/>
          </ac:picMkLst>
        </pc:picChg>
      </pc:sldChg>
      <pc:sldChg chg="addSp delSp modSp new mod">
        <pc:chgData name="Nikolaj Bjorner" userId="49700c009088ef2c" providerId="LiveId" clId="{B06CC343-C2CF-4A5C-B03A-DB00D4801511}" dt="2025-10-05T00:25:59.710" v="2639" actId="20577"/>
        <pc:sldMkLst>
          <pc:docMk/>
          <pc:sldMk cId="1870435407" sldId="2146847271"/>
        </pc:sldMkLst>
        <pc:spChg chg="mod">
          <ac:chgData name="Nikolaj Bjorner" userId="49700c009088ef2c" providerId="LiveId" clId="{B06CC343-C2CF-4A5C-B03A-DB00D4801511}" dt="2025-10-05T00:25:59.710" v="2639" actId="20577"/>
          <ac:spMkLst>
            <pc:docMk/>
            <pc:sldMk cId="1870435407" sldId="2146847271"/>
            <ac:spMk id="2" creationId="{3C16A880-A017-691D-64B6-2A31E3756E62}"/>
          </ac:spMkLst>
        </pc:spChg>
        <pc:spChg chg="del">
          <ac:chgData name="Nikolaj Bjorner" userId="49700c009088ef2c" providerId="LiveId" clId="{B06CC343-C2CF-4A5C-B03A-DB00D4801511}" dt="2025-10-05T00:25:19.932" v="2578" actId="478"/>
          <ac:spMkLst>
            <pc:docMk/>
            <pc:sldMk cId="1870435407" sldId="2146847271"/>
            <ac:spMk id="3" creationId="{46EA4D42-1A48-538A-22CD-A7FE69573BF6}"/>
          </ac:spMkLst>
        </pc:spChg>
        <pc:picChg chg="add mod">
          <ac:chgData name="Nikolaj Bjorner" userId="49700c009088ef2c" providerId="LiveId" clId="{B06CC343-C2CF-4A5C-B03A-DB00D4801511}" dt="2025-10-05T00:25:24.615" v="2580" actId="1076"/>
          <ac:picMkLst>
            <pc:docMk/>
            <pc:sldMk cId="1870435407" sldId="2146847271"/>
            <ac:picMk id="5" creationId="{D04386D6-FF99-B40E-D613-0DC5F25AC77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903A56-04A0-4D04-9566-1978D22AF99A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78736A7-C563-4DA5-94CA-F5D342B36625}">
      <dgm:prSet/>
      <dgm:spPr/>
      <dgm:t>
        <a:bodyPr/>
        <a:lstStyle/>
        <a:p>
          <a:r>
            <a:rPr lang="en-US" b="0" i="0"/>
            <a:t>v1: Pre-solving </a:t>
          </a:r>
          <a:endParaRPr lang="en-US"/>
        </a:p>
      </dgm:t>
    </dgm:pt>
    <dgm:pt modelId="{3A03DFDB-9FEA-4CC9-8116-895973E86361}" type="parTrans" cxnId="{5C209D52-0521-4011-AEA8-B32A6A1FD732}">
      <dgm:prSet/>
      <dgm:spPr/>
      <dgm:t>
        <a:bodyPr/>
        <a:lstStyle/>
        <a:p>
          <a:endParaRPr lang="en-US"/>
        </a:p>
      </dgm:t>
    </dgm:pt>
    <dgm:pt modelId="{3C9A09F7-4A0B-49CB-97DE-AF5EEC97735F}" type="sibTrans" cxnId="{5C209D52-0521-4011-AEA8-B32A6A1FD732}">
      <dgm:prSet/>
      <dgm:spPr/>
      <dgm:t>
        <a:bodyPr/>
        <a:lstStyle/>
        <a:p>
          <a:endParaRPr lang="en-US"/>
        </a:p>
      </dgm:t>
    </dgm:pt>
    <dgm:pt modelId="{AD3A09FE-7F7B-44C0-8069-B01DBBA51131}">
      <dgm:prSet/>
      <dgm:spPr/>
      <dgm:t>
        <a:bodyPr/>
        <a:lstStyle/>
        <a:p>
          <a:r>
            <a:rPr lang="en-US"/>
            <a:t>Assign a small batch of 4-10 processes to stations at a time</a:t>
          </a:r>
        </a:p>
      </dgm:t>
    </dgm:pt>
    <dgm:pt modelId="{DE61550F-58FA-4813-805B-99BC169124BE}" type="parTrans" cxnId="{FA0EBFBB-19E6-42CA-B8A1-2152C78CB884}">
      <dgm:prSet/>
      <dgm:spPr/>
      <dgm:t>
        <a:bodyPr/>
        <a:lstStyle/>
        <a:p>
          <a:endParaRPr lang="en-US"/>
        </a:p>
      </dgm:t>
    </dgm:pt>
    <dgm:pt modelId="{BF68593E-1118-493A-849E-0C6D76B023CB}" type="sibTrans" cxnId="{FA0EBFBB-19E6-42CA-B8A1-2152C78CB884}">
      <dgm:prSet/>
      <dgm:spPr/>
      <dgm:t>
        <a:bodyPr/>
        <a:lstStyle/>
        <a:p>
          <a:endParaRPr lang="en-US"/>
        </a:p>
      </dgm:t>
    </dgm:pt>
    <dgm:pt modelId="{D65C3FCE-887C-416B-A4B7-059B8D23D23E}">
      <dgm:prSet/>
      <dgm:spPr/>
      <dgm:t>
        <a:bodyPr/>
        <a:lstStyle/>
        <a:p>
          <a:r>
            <a:rPr lang="en-US" b="0" i="0"/>
            <a:t>v2: Pre-solving take two</a:t>
          </a:r>
          <a:endParaRPr lang="en-US"/>
        </a:p>
      </dgm:t>
    </dgm:pt>
    <dgm:pt modelId="{624E9951-22A9-48A7-8308-F8754106B58D}" type="parTrans" cxnId="{81AA3021-B054-4533-9965-D484CD797BB6}">
      <dgm:prSet/>
      <dgm:spPr/>
      <dgm:t>
        <a:bodyPr/>
        <a:lstStyle/>
        <a:p>
          <a:endParaRPr lang="en-US"/>
        </a:p>
      </dgm:t>
    </dgm:pt>
    <dgm:pt modelId="{C5830CAE-DDBD-47C4-A92C-21DBE3506075}" type="sibTrans" cxnId="{81AA3021-B054-4533-9965-D484CD797BB6}">
      <dgm:prSet/>
      <dgm:spPr/>
      <dgm:t>
        <a:bodyPr/>
        <a:lstStyle/>
        <a:p>
          <a:endParaRPr lang="en-US"/>
        </a:p>
      </dgm:t>
    </dgm:pt>
    <dgm:pt modelId="{1DCB9F87-DEDC-408D-BC4D-D75146F8BA4A}">
      <dgm:prSet/>
      <dgm:spPr/>
      <dgm:t>
        <a:bodyPr/>
        <a:lstStyle/>
        <a:p>
          <a:r>
            <a:rPr lang="en-US" b="0" i="0"/>
            <a:t>Assign just one process at a time and only encode process constraints when a process gets assigned.</a:t>
          </a:r>
          <a:endParaRPr lang="en-US"/>
        </a:p>
      </dgm:t>
    </dgm:pt>
    <dgm:pt modelId="{11B7C385-D9FD-446C-A7B0-7F762DF09AC2}" type="parTrans" cxnId="{799D6BA3-19BB-44ED-AD7B-E799C532C67E}">
      <dgm:prSet/>
      <dgm:spPr/>
      <dgm:t>
        <a:bodyPr/>
        <a:lstStyle/>
        <a:p>
          <a:endParaRPr lang="en-US"/>
        </a:p>
      </dgm:t>
    </dgm:pt>
    <dgm:pt modelId="{2095FB88-0ADF-4353-8263-6DF280E8B312}" type="sibTrans" cxnId="{799D6BA3-19BB-44ED-AD7B-E799C532C67E}">
      <dgm:prSet/>
      <dgm:spPr/>
      <dgm:t>
        <a:bodyPr/>
        <a:lstStyle/>
        <a:p>
          <a:endParaRPr lang="en-US"/>
        </a:p>
      </dgm:t>
    </dgm:pt>
    <dgm:pt modelId="{F8C7EC29-B43F-445A-AC49-80B13A5264B8}">
      <dgm:prSet/>
      <dgm:spPr/>
      <dgm:t>
        <a:bodyPr/>
        <a:lstStyle/>
        <a:p>
          <a:r>
            <a:rPr lang="en-US" b="0" i="0"/>
            <a:t>The resulting solver can assign 950 out of 1050 processes in a few minutes.</a:t>
          </a:r>
          <a:endParaRPr lang="en-US"/>
        </a:p>
      </dgm:t>
    </dgm:pt>
    <dgm:pt modelId="{3156733C-FAAD-4E7B-ADAF-CBB371D8723B}" type="parTrans" cxnId="{80BD526D-E3EC-47D0-BC68-54E6DECFD83B}">
      <dgm:prSet/>
      <dgm:spPr/>
      <dgm:t>
        <a:bodyPr/>
        <a:lstStyle/>
        <a:p>
          <a:endParaRPr lang="en-US"/>
        </a:p>
      </dgm:t>
    </dgm:pt>
    <dgm:pt modelId="{7159F525-6650-4E51-B330-F0AD98488BBD}" type="sibTrans" cxnId="{80BD526D-E3EC-47D0-BC68-54E6DECFD83B}">
      <dgm:prSet/>
      <dgm:spPr/>
      <dgm:t>
        <a:bodyPr/>
        <a:lstStyle/>
        <a:p>
          <a:endParaRPr lang="en-US"/>
        </a:p>
      </dgm:t>
    </dgm:pt>
    <dgm:pt modelId="{80654437-56A4-4850-9C16-4D769CE5930C}">
      <dgm:prSet/>
      <dgm:spPr/>
      <dgm:t>
        <a:bodyPr/>
        <a:lstStyle/>
        <a:p>
          <a:r>
            <a:rPr lang="en-US" b="0" i="0"/>
            <a:t>v3: A custom CDCL / CSP solver</a:t>
          </a:r>
          <a:endParaRPr lang="en-US"/>
        </a:p>
      </dgm:t>
    </dgm:pt>
    <dgm:pt modelId="{39F18CB4-D7F6-483C-B937-9A5CD0C5FEBD}" type="parTrans" cxnId="{6AE3C39E-E24C-4377-BD7A-6A11B4A04A5C}">
      <dgm:prSet/>
      <dgm:spPr/>
      <dgm:t>
        <a:bodyPr/>
        <a:lstStyle/>
        <a:p>
          <a:endParaRPr lang="en-US"/>
        </a:p>
      </dgm:t>
    </dgm:pt>
    <dgm:pt modelId="{8C925131-D7D0-4768-AE3E-D61D6F234D79}" type="sibTrans" cxnId="{6AE3C39E-E24C-4377-BD7A-6A11B4A04A5C}">
      <dgm:prSet/>
      <dgm:spPr/>
      <dgm:t>
        <a:bodyPr/>
        <a:lstStyle/>
        <a:p>
          <a:endParaRPr lang="en-US"/>
        </a:p>
      </dgm:t>
    </dgm:pt>
    <dgm:pt modelId="{9B2230A4-2DDA-403E-A771-6E081B7C3EB2}">
      <dgm:prSet/>
      <dgm:spPr/>
      <dgm:t>
        <a:bodyPr/>
        <a:lstStyle/>
        <a:p>
          <a:r>
            <a:rPr lang="en-US" b="0" i="0"/>
            <a:t>Perform branching and propagation of cycle time constraints on top of repeated calls to Z3.</a:t>
          </a:r>
          <a:endParaRPr lang="en-US"/>
        </a:p>
      </dgm:t>
    </dgm:pt>
    <dgm:pt modelId="{1E118763-10AB-4A45-A4C5-045277703C77}" type="parTrans" cxnId="{40BB1C03-2354-4D2A-B82D-6F337F772B7A}">
      <dgm:prSet/>
      <dgm:spPr/>
      <dgm:t>
        <a:bodyPr/>
        <a:lstStyle/>
        <a:p>
          <a:endParaRPr lang="en-US"/>
        </a:p>
      </dgm:t>
    </dgm:pt>
    <dgm:pt modelId="{2EF205EB-13EF-4A00-83CE-A3D897C0C979}" type="sibTrans" cxnId="{40BB1C03-2354-4D2A-B82D-6F337F772B7A}">
      <dgm:prSet/>
      <dgm:spPr/>
      <dgm:t>
        <a:bodyPr/>
        <a:lstStyle/>
        <a:p>
          <a:endParaRPr lang="en-US"/>
        </a:p>
      </dgm:t>
    </dgm:pt>
    <dgm:pt modelId="{DC7EC2DF-CC7E-4975-A3B9-2FC115A18610}">
      <dgm:prSet/>
      <dgm:spPr/>
      <dgm:t>
        <a:bodyPr/>
        <a:lstStyle/>
        <a:p>
          <a:r>
            <a:rPr lang="en-US" b="0" i="0"/>
            <a:t>Maintain backtracking stack and add lemmas based on the chosen branches.</a:t>
          </a:r>
          <a:endParaRPr lang="en-US"/>
        </a:p>
      </dgm:t>
    </dgm:pt>
    <dgm:pt modelId="{64B6F975-B471-4C30-95CC-F4F5263AE590}" type="parTrans" cxnId="{368FA133-DA8F-4592-B9A4-7DAD23CB1E6B}">
      <dgm:prSet/>
      <dgm:spPr/>
      <dgm:t>
        <a:bodyPr/>
        <a:lstStyle/>
        <a:p>
          <a:endParaRPr lang="en-US"/>
        </a:p>
      </dgm:t>
    </dgm:pt>
    <dgm:pt modelId="{834D273B-0720-4CA1-BA6D-733769173F37}" type="sibTrans" cxnId="{368FA133-DA8F-4592-B9A4-7DAD23CB1E6B}">
      <dgm:prSet/>
      <dgm:spPr/>
      <dgm:t>
        <a:bodyPr/>
        <a:lstStyle/>
        <a:p>
          <a:endParaRPr lang="en-US"/>
        </a:p>
      </dgm:t>
    </dgm:pt>
    <dgm:pt modelId="{B8CB1014-525E-41B2-BBE4-E7152B47A559}">
      <dgm:prSet/>
      <dgm:spPr/>
      <dgm:t>
        <a:bodyPr/>
        <a:lstStyle/>
        <a:p>
          <a:r>
            <a:rPr lang="en-US" b="0" i="0"/>
            <a:t>This was complex to engineer and only exercised in preliminary form.</a:t>
          </a:r>
          <a:endParaRPr lang="en-US"/>
        </a:p>
      </dgm:t>
    </dgm:pt>
    <dgm:pt modelId="{901167C7-7922-447C-BBE6-01C21F9D5B40}" type="parTrans" cxnId="{73132019-2AF5-4C76-8410-9599764C002D}">
      <dgm:prSet/>
      <dgm:spPr/>
      <dgm:t>
        <a:bodyPr/>
        <a:lstStyle/>
        <a:p>
          <a:endParaRPr lang="en-US"/>
        </a:p>
      </dgm:t>
    </dgm:pt>
    <dgm:pt modelId="{0F008229-29B2-43A1-8543-673F9F42A2E2}" type="sibTrans" cxnId="{73132019-2AF5-4C76-8410-9599764C002D}">
      <dgm:prSet/>
      <dgm:spPr/>
      <dgm:t>
        <a:bodyPr/>
        <a:lstStyle/>
        <a:p>
          <a:endParaRPr lang="en-US"/>
        </a:p>
      </dgm:t>
    </dgm:pt>
    <dgm:pt modelId="{39D0C0ED-FF60-4FF6-84D6-B9EF595DC6B2}">
      <dgm:prSet/>
      <dgm:spPr/>
      <dgm:t>
        <a:bodyPr/>
        <a:lstStyle/>
        <a:p>
          <a:r>
            <a:rPr lang="en-US" b="0" i="0"/>
            <a:t>v4: with Custom Propagator and Bit-vectors</a:t>
          </a:r>
          <a:endParaRPr lang="en-US"/>
        </a:p>
      </dgm:t>
    </dgm:pt>
    <dgm:pt modelId="{6F6933D6-69F5-4D69-AF74-E4CF0BB099E4}" type="parTrans" cxnId="{DAABBFE4-67D1-40C9-BD82-5A1D056F3DD8}">
      <dgm:prSet/>
      <dgm:spPr/>
      <dgm:t>
        <a:bodyPr/>
        <a:lstStyle/>
        <a:p>
          <a:endParaRPr lang="en-US"/>
        </a:p>
      </dgm:t>
    </dgm:pt>
    <dgm:pt modelId="{1DA12551-AA75-4393-A0E5-ACE38EF20013}" type="sibTrans" cxnId="{DAABBFE4-67D1-40C9-BD82-5A1D056F3DD8}">
      <dgm:prSet/>
      <dgm:spPr/>
      <dgm:t>
        <a:bodyPr/>
        <a:lstStyle/>
        <a:p>
          <a:endParaRPr lang="en-US"/>
        </a:p>
      </dgm:t>
    </dgm:pt>
    <dgm:pt modelId="{02DFC55D-373D-422B-BEBF-2FF34FDC310F}">
      <dgm:prSet/>
      <dgm:spPr/>
      <dgm:t>
        <a:bodyPr/>
        <a:lstStyle/>
        <a:p>
          <a:r>
            <a:rPr lang="en-US" b="0" i="0"/>
            <a:t>With bit-vectors, without cycle-time: solvable in 30 seconds.</a:t>
          </a:r>
          <a:endParaRPr lang="en-US"/>
        </a:p>
      </dgm:t>
    </dgm:pt>
    <dgm:pt modelId="{3600A741-EF71-49F5-9712-52870394AF2D}" type="parTrans" cxnId="{36563E4C-9F97-495F-B263-4CC2D974EE39}">
      <dgm:prSet/>
      <dgm:spPr/>
      <dgm:t>
        <a:bodyPr/>
        <a:lstStyle/>
        <a:p>
          <a:endParaRPr lang="en-US"/>
        </a:p>
      </dgm:t>
    </dgm:pt>
    <dgm:pt modelId="{E465BA98-01A4-4C73-9FCD-9B8254C181BD}" type="sibTrans" cxnId="{36563E4C-9F97-495F-B263-4CC2D974EE39}">
      <dgm:prSet/>
      <dgm:spPr/>
      <dgm:t>
        <a:bodyPr/>
        <a:lstStyle/>
        <a:p>
          <a:endParaRPr lang="en-US"/>
        </a:p>
      </dgm:t>
    </dgm:pt>
    <dgm:pt modelId="{1ED85B5C-C97E-43CD-83EA-0D8624913EB5}">
      <dgm:prSet/>
      <dgm:spPr/>
      <dgm:t>
        <a:bodyPr/>
        <a:lstStyle/>
        <a:p>
          <a:r>
            <a:rPr lang="en-US" b="0" i="0"/>
            <a:t>With bit-vectors and cycle-time: solvable for 300 processes in a few minutes, but not all processes.</a:t>
          </a:r>
          <a:endParaRPr lang="en-US"/>
        </a:p>
      </dgm:t>
    </dgm:pt>
    <dgm:pt modelId="{1145FB33-9536-4102-8A4B-4FDD9397429A}" type="parTrans" cxnId="{8F996F6F-764E-40B2-8D18-D149B037C560}">
      <dgm:prSet/>
      <dgm:spPr/>
      <dgm:t>
        <a:bodyPr/>
        <a:lstStyle/>
        <a:p>
          <a:endParaRPr lang="en-US"/>
        </a:p>
      </dgm:t>
    </dgm:pt>
    <dgm:pt modelId="{6E5C538B-B69F-4876-B636-6EB5BDFDD6CE}" type="sibTrans" cxnId="{8F996F6F-764E-40B2-8D18-D149B037C560}">
      <dgm:prSet/>
      <dgm:spPr/>
      <dgm:t>
        <a:bodyPr/>
        <a:lstStyle/>
        <a:p>
          <a:endParaRPr lang="en-US"/>
        </a:p>
      </dgm:t>
    </dgm:pt>
    <dgm:pt modelId="{6BEA833E-61BD-40E7-AB26-76EE8CF47177}">
      <dgm:prSet/>
      <dgm:spPr/>
      <dgm:t>
        <a:bodyPr/>
        <a:lstStyle/>
        <a:p>
          <a:r>
            <a:rPr lang="en-US"/>
            <a:t>With bit-vectors, programmable-propagator for cycle-time: patching + solving</a:t>
          </a:r>
        </a:p>
      </dgm:t>
    </dgm:pt>
    <dgm:pt modelId="{F8EF6C1D-9C53-4D87-983A-EF439AB0BCC2}" type="parTrans" cxnId="{1BEC7797-10CC-4111-9429-03548EEC7850}">
      <dgm:prSet/>
      <dgm:spPr/>
      <dgm:t>
        <a:bodyPr/>
        <a:lstStyle/>
        <a:p>
          <a:endParaRPr lang="en-US"/>
        </a:p>
      </dgm:t>
    </dgm:pt>
    <dgm:pt modelId="{E108B4D8-3D1E-4755-9F80-D3D86859C574}" type="sibTrans" cxnId="{1BEC7797-10CC-4111-9429-03548EEC7850}">
      <dgm:prSet/>
      <dgm:spPr/>
      <dgm:t>
        <a:bodyPr/>
        <a:lstStyle/>
        <a:p>
          <a:endParaRPr lang="en-US"/>
        </a:p>
      </dgm:t>
    </dgm:pt>
    <dgm:pt modelId="{DD6A0E5D-B634-41FA-BDD5-30161F928C0A}">
      <dgm:prSet/>
      <dgm:spPr/>
      <dgm:t>
        <a:bodyPr/>
        <a:lstStyle/>
        <a:p>
          <a:r>
            <a:rPr lang="en-US"/>
            <a:t>Stations and processes, station heights and task time are integers</a:t>
          </a:r>
        </a:p>
      </dgm:t>
    </dgm:pt>
    <dgm:pt modelId="{4DB87F63-9BBD-4B12-B5E2-8001A24F10F7}" type="parTrans" cxnId="{BC65C981-AD75-4E60-87C7-A32717CC7051}">
      <dgm:prSet/>
      <dgm:spPr/>
      <dgm:t>
        <a:bodyPr/>
        <a:lstStyle/>
        <a:p>
          <a:endParaRPr lang="en-US"/>
        </a:p>
      </dgm:t>
    </dgm:pt>
    <dgm:pt modelId="{62D3ACD2-D883-4864-A8FA-CA6FA430215C}" type="sibTrans" cxnId="{BC65C981-AD75-4E60-87C7-A32717CC7051}">
      <dgm:prSet/>
      <dgm:spPr/>
      <dgm:t>
        <a:bodyPr/>
        <a:lstStyle/>
        <a:p>
          <a:endParaRPr lang="en-US"/>
        </a:p>
      </dgm:t>
    </dgm:pt>
    <dgm:pt modelId="{913A7A22-F0E0-4C3A-B5B3-3D6F961A7AA5}">
      <dgm:prSet/>
      <dgm:spPr/>
      <dgm:t>
        <a:bodyPr/>
        <a:lstStyle/>
        <a:p>
          <a:endParaRPr lang="en-US"/>
        </a:p>
      </dgm:t>
    </dgm:pt>
    <dgm:pt modelId="{938E8D7A-8FF5-4E04-808E-9786835C5931}" type="parTrans" cxnId="{0E9B5FBD-52C8-4A82-9C74-46946BF43085}">
      <dgm:prSet/>
      <dgm:spPr/>
      <dgm:t>
        <a:bodyPr/>
        <a:lstStyle/>
        <a:p>
          <a:endParaRPr lang="en-US"/>
        </a:p>
      </dgm:t>
    </dgm:pt>
    <dgm:pt modelId="{C79C309E-EA73-40B6-BA78-72743C82FD0E}" type="sibTrans" cxnId="{0E9B5FBD-52C8-4A82-9C74-46946BF43085}">
      <dgm:prSet/>
      <dgm:spPr/>
      <dgm:t>
        <a:bodyPr/>
        <a:lstStyle/>
        <a:p>
          <a:endParaRPr lang="en-US"/>
        </a:p>
      </dgm:t>
    </dgm:pt>
    <dgm:pt modelId="{9A1CB40F-ACFD-4B17-A52B-685188B140ED}">
      <dgm:prSet/>
      <dgm:spPr/>
      <dgm:t>
        <a:bodyPr/>
        <a:lstStyle/>
        <a:p>
          <a:r>
            <a:rPr lang="en-US"/>
            <a:t>Solved 100 processes very slowly.</a:t>
          </a:r>
        </a:p>
      </dgm:t>
    </dgm:pt>
    <dgm:pt modelId="{761B8139-AF08-45AD-87A4-762AEA8940BB}" type="parTrans" cxnId="{5BE3AE42-A3CA-4921-8E37-96544BD99778}">
      <dgm:prSet/>
      <dgm:spPr/>
      <dgm:t>
        <a:bodyPr/>
        <a:lstStyle/>
        <a:p>
          <a:endParaRPr lang="en-US"/>
        </a:p>
      </dgm:t>
    </dgm:pt>
    <dgm:pt modelId="{D008A27C-54BD-4C18-A0AF-D59D920F021B}" type="sibTrans" cxnId="{5BE3AE42-A3CA-4921-8E37-96544BD99778}">
      <dgm:prSet/>
      <dgm:spPr/>
      <dgm:t>
        <a:bodyPr/>
        <a:lstStyle/>
        <a:p>
          <a:endParaRPr lang="en-US"/>
        </a:p>
      </dgm:t>
    </dgm:pt>
    <dgm:pt modelId="{613EBB6F-248C-45EB-BF19-02E69C45211A}">
      <dgm:prSet/>
      <dgm:spPr/>
      <dgm:t>
        <a:bodyPr/>
        <a:lstStyle/>
        <a:p>
          <a:r>
            <a:rPr lang="en-US"/>
            <a:t>Initial: a few hours</a:t>
          </a:r>
        </a:p>
      </dgm:t>
    </dgm:pt>
    <dgm:pt modelId="{43393CA7-8B1A-497A-BEDC-2DD8773D501C}" type="parTrans" cxnId="{A778AE95-7462-41B1-9D4E-7EAEF8D40A62}">
      <dgm:prSet/>
      <dgm:spPr/>
      <dgm:t>
        <a:bodyPr/>
        <a:lstStyle/>
        <a:p>
          <a:endParaRPr lang="en-US"/>
        </a:p>
      </dgm:t>
    </dgm:pt>
    <dgm:pt modelId="{812762C6-A6E6-4BB2-A8BA-2D76FB167F31}" type="sibTrans" cxnId="{A778AE95-7462-41B1-9D4E-7EAEF8D40A62}">
      <dgm:prSet/>
      <dgm:spPr/>
      <dgm:t>
        <a:bodyPr/>
        <a:lstStyle/>
        <a:p>
          <a:endParaRPr lang="en-US"/>
        </a:p>
      </dgm:t>
    </dgm:pt>
    <dgm:pt modelId="{B5D28A82-C8D4-4576-865C-683B028BB7D5}">
      <dgm:prSet/>
      <dgm:spPr/>
      <dgm:t>
        <a:bodyPr/>
        <a:lstStyle/>
        <a:p>
          <a:r>
            <a:rPr lang="en-US"/>
            <a:t>Current: a few minutes.</a:t>
          </a:r>
        </a:p>
      </dgm:t>
    </dgm:pt>
    <dgm:pt modelId="{678ECCB5-F8D2-49AA-B8E8-440609609FA8}" type="parTrans" cxnId="{63673AEB-AB1B-41D1-96EF-74FE6CD56226}">
      <dgm:prSet/>
      <dgm:spPr/>
      <dgm:t>
        <a:bodyPr/>
        <a:lstStyle/>
        <a:p>
          <a:endParaRPr lang="en-US"/>
        </a:p>
      </dgm:t>
    </dgm:pt>
    <dgm:pt modelId="{12CD054D-148B-4F39-8225-5DB1A2379AFA}" type="sibTrans" cxnId="{63673AEB-AB1B-41D1-96EF-74FE6CD56226}">
      <dgm:prSet/>
      <dgm:spPr/>
      <dgm:t>
        <a:bodyPr/>
        <a:lstStyle/>
        <a:p>
          <a:endParaRPr lang="en-US"/>
        </a:p>
      </dgm:t>
    </dgm:pt>
    <dgm:pt modelId="{2B48883A-DE55-4D39-B4F0-73E155F39C0C}" type="pres">
      <dgm:prSet presAssocID="{F6903A56-04A0-4D04-9566-1978D22AF99A}" presName="Name0" presStyleCnt="0">
        <dgm:presLayoutVars>
          <dgm:dir/>
          <dgm:animLvl val="lvl"/>
          <dgm:resizeHandles val="exact"/>
        </dgm:presLayoutVars>
      </dgm:prSet>
      <dgm:spPr/>
    </dgm:pt>
    <dgm:pt modelId="{E92F3FBC-0005-4FE2-A391-9E1168C406C5}" type="pres">
      <dgm:prSet presAssocID="{E78736A7-C563-4DA5-94CA-F5D342B36625}" presName="composite" presStyleCnt="0"/>
      <dgm:spPr/>
    </dgm:pt>
    <dgm:pt modelId="{EF2E1B04-0C99-49DB-8DFE-AF0462FE66C3}" type="pres">
      <dgm:prSet presAssocID="{E78736A7-C563-4DA5-94CA-F5D342B3662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33A6163-DCDE-40E2-A695-965E41316A0F}" type="pres">
      <dgm:prSet presAssocID="{E78736A7-C563-4DA5-94CA-F5D342B36625}" presName="desTx" presStyleLbl="alignAccFollowNode1" presStyleIdx="0" presStyleCnt="4">
        <dgm:presLayoutVars>
          <dgm:bulletEnabled val="1"/>
        </dgm:presLayoutVars>
      </dgm:prSet>
      <dgm:spPr/>
    </dgm:pt>
    <dgm:pt modelId="{18B8D691-533E-4007-857D-3B1BD52FBF52}" type="pres">
      <dgm:prSet presAssocID="{3C9A09F7-4A0B-49CB-97DE-AF5EEC97735F}" presName="space" presStyleCnt="0"/>
      <dgm:spPr/>
    </dgm:pt>
    <dgm:pt modelId="{99EF7614-EFFF-40E0-A9EB-27F1D97DCFB5}" type="pres">
      <dgm:prSet presAssocID="{D65C3FCE-887C-416B-A4B7-059B8D23D23E}" presName="composite" presStyleCnt="0"/>
      <dgm:spPr/>
    </dgm:pt>
    <dgm:pt modelId="{0807A809-6F86-4DE1-BF88-228111333B23}" type="pres">
      <dgm:prSet presAssocID="{D65C3FCE-887C-416B-A4B7-059B8D23D23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88F5F11-1760-470F-AB0F-EA7ED0C0A44D}" type="pres">
      <dgm:prSet presAssocID="{D65C3FCE-887C-416B-A4B7-059B8D23D23E}" presName="desTx" presStyleLbl="alignAccFollowNode1" presStyleIdx="1" presStyleCnt="4">
        <dgm:presLayoutVars>
          <dgm:bulletEnabled val="1"/>
        </dgm:presLayoutVars>
      </dgm:prSet>
      <dgm:spPr/>
    </dgm:pt>
    <dgm:pt modelId="{F132C3B3-F40A-415D-BCCD-FD7200E2BEA0}" type="pres">
      <dgm:prSet presAssocID="{C5830CAE-DDBD-47C4-A92C-21DBE3506075}" presName="space" presStyleCnt="0"/>
      <dgm:spPr/>
    </dgm:pt>
    <dgm:pt modelId="{F709A0B8-64A7-4072-B86B-20127B455799}" type="pres">
      <dgm:prSet presAssocID="{80654437-56A4-4850-9C16-4D769CE5930C}" presName="composite" presStyleCnt="0"/>
      <dgm:spPr/>
    </dgm:pt>
    <dgm:pt modelId="{56853121-684C-4A46-8227-9282119C3080}" type="pres">
      <dgm:prSet presAssocID="{80654437-56A4-4850-9C16-4D769CE5930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E6A628BB-3F40-48C1-BF6B-9E942A109570}" type="pres">
      <dgm:prSet presAssocID="{80654437-56A4-4850-9C16-4D769CE5930C}" presName="desTx" presStyleLbl="alignAccFollowNode1" presStyleIdx="2" presStyleCnt="4">
        <dgm:presLayoutVars>
          <dgm:bulletEnabled val="1"/>
        </dgm:presLayoutVars>
      </dgm:prSet>
      <dgm:spPr/>
    </dgm:pt>
    <dgm:pt modelId="{834C360F-77FE-4443-9BE6-5833704C4AA5}" type="pres">
      <dgm:prSet presAssocID="{8C925131-D7D0-4768-AE3E-D61D6F234D79}" presName="space" presStyleCnt="0"/>
      <dgm:spPr/>
    </dgm:pt>
    <dgm:pt modelId="{2FB0532C-FE8D-4666-8546-B03F3F753BA8}" type="pres">
      <dgm:prSet presAssocID="{39D0C0ED-FF60-4FF6-84D6-B9EF595DC6B2}" presName="composite" presStyleCnt="0"/>
      <dgm:spPr/>
    </dgm:pt>
    <dgm:pt modelId="{F5AA937D-6AA2-4FF1-8E51-63A0795AD356}" type="pres">
      <dgm:prSet presAssocID="{39D0C0ED-FF60-4FF6-84D6-B9EF595DC6B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06DC191-D576-4FC0-9FDE-F49DB914565E}" type="pres">
      <dgm:prSet presAssocID="{39D0C0ED-FF60-4FF6-84D6-B9EF595DC6B2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0BB1C03-2354-4D2A-B82D-6F337F772B7A}" srcId="{80654437-56A4-4850-9C16-4D769CE5930C}" destId="{9B2230A4-2DDA-403E-A771-6E081B7C3EB2}" srcOrd="0" destOrd="0" parTransId="{1E118763-10AB-4A45-A4C5-045277703C77}" sibTransId="{2EF205EB-13EF-4A00-83CE-A3D897C0C979}"/>
    <dgm:cxn modelId="{7C2DF104-6A77-477C-A7E7-B7E6F08D5587}" type="presOf" srcId="{613EBB6F-248C-45EB-BF19-02E69C45211A}" destId="{F06DC191-D576-4FC0-9FDE-F49DB914565E}" srcOrd="0" destOrd="3" presId="urn:microsoft.com/office/officeart/2005/8/layout/hList1"/>
    <dgm:cxn modelId="{1726310F-1906-44CB-B2C7-6008E3F3D687}" type="presOf" srcId="{913A7A22-F0E0-4C3A-B5B3-3D6F961A7AA5}" destId="{633A6163-DCDE-40E2-A695-965E41316A0F}" srcOrd="0" destOrd="3" presId="urn:microsoft.com/office/officeart/2005/8/layout/hList1"/>
    <dgm:cxn modelId="{73132019-2AF5-4C76-8410-9599764C002D}" srcId="{80654437-56A4-4850-9C16-4D769CE5930C}" destId="{B8CB1014-525E-41B2-BBE4-E7152B47A559}" srcOrd="2" destOrd="0" parTransId="{901167C7-7922-447C-BBE6-01C21F9D5B40}" sibTransId="{0F008229-29B2-43A1-8543-673F9F42A2E2}"/>
    <dgm:cxn modelId="{81AA3021-B054-4533-9965-D484CD797BB6}" srcId="{F6903A56-04A0-4D04-9566-1978D22AF99A}" destId="{D65C3FCE-887C-416B-A4B7-059B8D23D23E}" srcOrd="1" destOrd="0" parTransId="{624E9951-22A9-48A7-8308-F8754106B58D}" sibTransId="{C5830CAE-DDBD-47C4-A92C-21DBE3506075}"/>
    <dgm:cxn modelId="{A78C8B2C-BF36-481A-B989-87CA7D3DE28B}" type="presOf" srcId="{E78736A7-C563-4DA5-94CA-F5D342B36625}" destId="{EF2E1B04-0C99-49DB-8DFE-AF0462FE66C3}" srcOrd="0" destOrd="0" presId="urn:microsoft.com/office/officeart/2005/8/layout/hList1"/>
    <dgm:cxn modelId="{53B58B2D-E9D0-4FB0-A0F5-928BE07CBC51}" type="presOf" srcId="{F6903A56-04A0-4D04-9566-1978D22AF99A}" destId="{2B48883A-DE55-4D39-B4F0-73E155F39C0C}" srcOrd="0" destOrd="0" presId="urn:microsoft.com/office/officeart/2005/8/layout/hList1"/>
    <dgm:cxn modelId="{368FA133-DA8F-4592-B9A4-7DAD23CB1E6B}" srcId="{80654437-56A4-4850-9C16-4D769CE5930C}" destId="{DC7EC2DF-CC7E-4975-A3B9-2FC115A18610}" srcOrd="1" destOrd="0" parTransId="{64B6F975-B471-4C30-95CC-F4F5263AE590}" sibTransId="{834D273B-0720-4CA1-BA6D-733769173F37}"/>
    <dgm:cxn modelId="{5D911941-D49D-4370-B01D-CDC8C85E7B56}" type="presOf" srcId="{9B2230A4-2DDA-403E-A771-6E081B7C3EB2}" destId="{E6A628BB-3F40-48C1-BF6B-9E942A109570}" srcOrd="0" destOrd="0" presId="urn:microsoft.com/office/officeart/2005/8/layout/hList1"/>
    <dgm:cxn modelId="{5BE3AE42-A3CA-4921-8E37-96544BD99778}" srcId="{E78736A7-C563-4DA5-94CA-F5D342B36625}" destId="{9A1CB40F-ACFD-4B17-A52B-685188B140ED}" srcOrd="2" destOrd="0" parTransId="{761B8139-AF08-45AD-87A4-762AEA8940BB}" sibTransId="{D008A27C-54BD-4C18-A0AF-D59D920F021B}"/>
    <dgm:cxn modelId="{57DDF966-9173-4BC9-8A33-A14046822728}" type="presOf" srcId="{DD6A0E5D-B634-41FA-BDD5-30161F928C0A}" destId="{633A6163-DCDE-40E2-A695-965E41316A0F}" srcOrd="0" destOrd="1" presId="urn:microsoft.com/office/officeart/2005/8/layout/hList1"/>
    <dgm:cxn modelId="{36563E4C-9F97-495F-B263-4CC2D974EE39}" srcId="{39D0C0ED-FF60-4FF6-84D6-B9EF595DC6B2}" destId="{02DFC55D-373D-422B-BEBF-2FF34FDC310F}" srcOrd="0" destOrd="0" parTransId="{3600A741-EF71-49F5-9712-52870394AF2D}" sibTransId="{E465BA98-01A4-4C73-9FCD-9B8254C181BD}"/>
    <dgm:cxn modelId="{80BD526D-E3EC-47D0-BC68-54E6DECFD83B}" srcId="{D65C3FCE-887C-416B-A4B7-059B8D23D23E}" destId="{F8C7EC29-B43F-445A-AC49-80B13A5264B8}" srcOrd="1" destOrd="0" parTransId="{3156733C-FAAD-4E7B-ADAF-CBB371D8723B}" sibTransId="{7159F525-6650-4E51-B330-F0AD98488BBD}"/>
    <dgm:cxn modelId="{8F996F6F-764E-40B2-8D18-D149B037C560}" srcId="{39D0C0ED-FF60-4FF6-84D6-B9EF595DC6B2}" destId="{1ED85B5C-C97E-43CD-83EA-0D8624913EB5}" srcOrd="1" destOrd="0" parTransId="{1145FB33-9536-4102-8A4B-4FDD9397429A}" sibTransId="{6E5C538B-B69F-4876-B636-6EB5BDFDD6CE}"/>
    <dgm:cxn modelId="{FD020951-5F50-4CF1-A450-02913001615E}" type="presOf" srcId="{39D0C0ED-FF60-4FF6-84D6-B9EF595DC6B2}" destId="{F5AA937D-6AA2-4FF1-8E51-63A0795AD356}" srcOrd="0" destOrd="0" presId="urn:microsoft.com/office/officeart/2005/8/layout/hList1"/>
    <dgm:cxn modelId="{5C209D52-0521-4011-AEA8-B32A6A1FD732}" srcId="{F6903A56-04A0-4D04-9566-1978D22AF99A}" destId="{E78736A7-C563-4DA5-94CA-F5D342B36625}" srcOrd="0" destOrd="0" parTransId="{3A03DFDB-9FEA-4CC9-8116-895973E86361}" sibTransId="{3C9A09F7-4A0B-49CB-97DE-AF5EEC97735F}"/>
    <dgm:cxn modelId="{EF2E6179-1F50-405D-B4B6-C618E70B0D04}" type="presOf" srcId="{DC7EC2DF-CC7E-4975-A3B9-2FC115A18610}" destId="{E6A628BB-3F40-48C1-BF6B-9E942A109570}" srcOrd="0" destOrd="1" presId="urn:microsoft.com/office/officeart/2005/8/layout/hList1"/>
    <dgm:cxn modelId="{3B520281-62AC-4C4A-8532-3ADF6F8B165F}" type="presOf" srcId="{02DFC55D-373D-422B-BEBF-2FF34FDC310F}" destId="{F06DC191-D576-4FC0-9FDE-F49DB914565E}" srcOrd="0" destOrd="0" presId="urn:microsoft.com/office/officeart/2005/8/layout/hList1"/>
    <dgm:cxn modelId="{BC65C981-AD75-4E60-87C7-A32717CC7051}" srcId="{E78736A7-C563-4DA5-94CA-F5D342B36625}" destId="{DD6A0E5D-B634-41FA-BDD5-30161F928C0A}" srcOrd="1" destOrd="0" parTransId="{4DB87F63-9BBD-4B12-B5E2-8001A24F10F7}" sibTransId="{62D3ACD2-D883-4864-A8FA-CA6FA430215C}"/>
    <dgm:cxn modelId="{FF72C08E-A74C-4407-ACB8-0797C57E4B0A}" type="presOf" srcId="{9A1CB40F-ACFD-4B17-A52B-685188B140ED}" destId="{633A6163-DCDE-40E2-A695-965E41316A0F}" srcOrd="0" destOrd="2" presId="urn:microsoft.com/office/officeart/2005/8/layout/hList1"/>
    <dgm:cxn modelId="{EEBB6193-D856-43AA-B8CA-BBAD0927B38F}" type="presOf" srcId="{B8CB1014-525E-41B2-BBE4-E7152B47A559}" destId="{E6A628BB-3F40-48C1-BF6B-9E942A109570}" srcOrd="0" destOrd="2" presId="urn:microsoft.com/office/officeart/2005/8/layout/hList1"/>
    <dgm:cxn modelId="{7A4AA794-2BED-4C50-A02C-478E9641A79C}" type="presOf" srcId="{D65C3FCE-887C-416B-A4B7-059B8D23D23E}" destId="{0807A809-6F86-4DE1-BF88-228111333B23}" srcOrd="0" destOrd="0" presId="urn:microsoft.com/office/officeart/2005/8/layout/hList1"/>
    <dgm:cxn modelId="{A778AE95-7462-41B1-9D4E-7EAEF8D40A62}" srcId="{39D0C0ED-FF60-4FF6-84D6-B9EF595DC6B2}" destId="{613EBB6F-248C-45EB-BF19-02E69C45211A}" srcOrd="3" destOrd="0" parTransId="{43393CA7-8B1A-497A-BEDC-2DD8773D501C}" sibTransId="{812762C6-A6E6-4BB2-A8BA-2D76FB167F31}"/>
    <dgm:cxn modelId="{1BEC7797-10CC-4111-9429-03548EEC7850}" srcId="{39D0C0ED-FF60-4FF6-84D6-B9EF595DC6B2}" destId="{6BEA833E-61BD-40E7-AB26-76EE8CF47177}" srcOrd="2" destOrd="0" parTransId="{F8EF6C1D-9C53-4D87-983A-EF439AB0BCC2}" sibTransId="{E108B4D8-3D1E-4755-9F80-D3D86859C574}"/>
    <dgm:cxn modelId="{5791D098-D2A0-42EB-8662-D321CD3FE699}" type="presOf" srcId="{AD3A09FE-7F7B-44C0-8069-B01DBBA51131}" destId="{633A6163-DCDE-40E2-A695-965E41316A0F}" srcOrd="0" destOrd="0" presId="urn:microsoft.com/office/officeart/2005/8/layout/hList1"/>
    <dgm:cxn modelId="{6AE3C39E-E24C-4377-BD7A-6A11B4A04A5C}" srcId="{F6903A56-04A0-4D04-9566-1978D22AF99A}" destId="{80654437-56A4-4850-9C16-4D769CE5930C}" srcOrd="2" destOrd="0" parTransId="{39F18CB4-D7F6-483C-B937-9A5CD0C5FEBD}" sibTransId="{8C925131-D7D0-4768-AE3E-D61D6F234D79}"/>
    <dgm:cxn modelId="{EDD0AAA1-CE7B-4BAA-88ED-00F0F684BFA6}" type="presOf" srcId="{6BEA833E-61BD-40E7-AB26-76EE8CF47177}" destId="{F06DC191-D576-4FC0-9FDE-F49DB914565E}" srcOrd="0" destOrd="2" presId="urn:microsoft.com/office/officeart/2005/8/layout/hList1"/>
    <dgm:cxn modelId="{799D6BA3-19BB-44ED-AD7B-E799C532C67E}" srcId="{D65C3FCE-887C-416B-A4B7-059B8D23D23E}" destId="{1DCB9F87-DEDC-408D-BC4D-D75146F8BA4A}" srcOrd="0" destOrd="0" parTransId="{11B7C385-D9FD-446C-A7B0-7F762DF09AC2}" sibTransId="{2095FB88-0ADF-4353-8263-6DF280E8B312}"/>
    <dgm:cxn modelId="{3830F3B1-A36B-4A68-AF54-0AB082E1CD53}" type="presOf" srcId="{F8C7EC29-B43F-445A-AC49-80B13A5264B8}" destId="{288F5F11-1760-470F-AB0F-EA7ED0C0A44D}" srcOrd="0" destOrd="1" presId="urn:microsoft.com/office/officeart/2005/8/layout/hList1"/>
    <dgm:cxn modelId="{FA0EBFBB-19E6-42CA-B8A1-2152C78CB884}" srcId="{E78736A7-C563-4DA5-94CA-F5D342B36625}" destId="{AD3A09FE-7F7B-44C0-8069-B01DBBA51131}" srcOrd="0" destOrd="0" parTransId="{DE61550F-58FA-4813-805B-99BC169124BE}" sibTransId="{BF68593E-1118-493A-849E-0C6D76B023CB}"/>
    <dgm:cxn modelId="{0E9B5FBD-52C8-4A82-9C74-46946BF43085}" srcId="{E78736A7-C563-4DA5-94CA-F5D342B36625}" destId="{913A7A22-F0E0-4C3A-B5B3-3D6F961A7AA5}" srcOrd="3" destOrd="0" parTransId="{938E8D7A-8FF5-4E04-808E-9786835C5931}" sibTransId="{C79C309E-EA73-40B6-BA78-72743C82FD0E}"/>
    <dgm:cxn modelId="{E1DDCCCD-C6C4-43F9-8B21-24C5B652311A}" type="presOf" srcId="{B5D28A82-C8D4-4576-865C-683B028BB7D5}" destId="{F06DC191-D576-4FC0-9FDE-F49DB914565E}" srcOrd="0" destOrd="4" presId="urn:microsoft.com/office/officeart/2005/8/layout/hList1"/>
    <dgm:cxn modelId="{C0B891D6-7E6B-43D9-9A5A-8C822D5AF131}" type="presOf" srcId="{1DCB9F87-DEDC-408D-BC4D-D75146F8BA4A}" destId="{288F5F11-1760-470F-AB0F-EA7ED0C0A44D}" srcOrd="0" destOrd="0" presId="urn:microsoft.com/office/officeart/2005/8/layout/hList1"/>
    <dgm:cxn modelId="{D78F90E3-880A-455B-A217-B3A7DB8BA68D}" type="presOf" srcId="{1ED85B5C-C97E-43CD-83EA-0D8624913EB5}" destId="{F06DC191-D576-4FC0-9FDE-F49DB914565E}" srcOrd="0" destOrd="1" presId="urn:microsoft.com/office/officeart/2005/8/layout/hList1"/>
    <dgm:cxn modelId="{DAABBFE4-67D1-40C9-BD82-5A1D056F3DD8}" srcId="{F6903A56-04A0-4D04-9566-1978D22AF99A}" destId="{39D0C0ED-FF60-4FF6-84D6-B9EF595DC6B2}" srcOrd="3" destOrd="0" parTransId="{6F6933D6-69F5-4D69-AF74-E4CF0BB099E4}" sibTransId="{1DA12551-AA75-4393-A0E5-ACE38EF20013}"/>
    <dgm:cxn modelId="{63673AEB-AB1B-41D1-96EF-74FE6CD56226}" srcId="{39D0C0ED-FF60-4FF6-84D6-B9EF595DC6B2}" destId="{B5D28A82-C8D4-4576-865C-683B028BB7D5}" srcOrd="4" destOrd="0" parTransId="{678ECCB5-F8D2-49AA-B8E8-440609609FA8}" sibTransId="{12CD054D-148B-4F39-8225-5DB1A2379AFA}"/>
    <dgm:cxn modelId="{6CB2ACEE-0CD3-4F27-9BDB-DE730B5EF864}" type="presOf" srcId="{80654437-56A4-4850-9C16-4D769CE5930C}" destId="{56853121-684C-4A46-8227-9282119C3080}" srcOrd="0" destOrd="0" presId="urn:microsoft.com/office/officeart/2005/8/layout/hList1"/>
    <dgm:cxn modelId="{86090B4C-E725-47BB-98B2-F67951140480}" type="presParOf" srcId="{2B48883A-DE55-4D39-B4F0-73E155F39C0C}" destId="{E92F3FBC-0005-4FE2-A391-9E1168C406C5}" srcOrd="0" destOrd="0" presId="urn:microsoft.com/office/officeart/2005/8/layout/hList1"/>
    <dgm:cxn modelId="{FA30077D-D758-4757-815B-5AA555D3C092}" type="presParOf" srcId="{E92F3FBC-0005-4FE2-A391-9E1168C406C5}" destId="{EF2E1B04-0C99-49DB-8DFE-AF0462FE66C3}" srcOrd="0" destOrd="0" presId="urn:microsoft.com/office/officeart/2005/8/layout/hList1"/>
    <dgm:cxn modelId="{5D0186DE-4BD2-4F3E-A3ED-1291DB5D9498}" type="presParOf" srcId="{E92F3FBC-0005-4FE2-A391-9E1168C406C5}" destId="{633A6163-DCDE-40E2-A695-965E41316A0F}" srcOrd="1" destOrd="0" presId="urn:microsoft.com/office/officeart/2005/8/layout/hList1"/>
    <dgm:cxn modelId="{1E439967-72EC-489A-BED2-B4D3305C383F}" type="presParOf" srcId="{2B48883A-DE55-4D39-B4F0-73E155F39C0C}" destId="{18B8D691-533E-4007-857D-3B1BD52FBF52}" srcOrd="1" destOrd="0" presId="urn:microsoft.com/office/officeart/2005/8/layout/hList1"/>
    <dgm:cxn modelId="{F264C81A-152F-4547-B2D6-32B40533A7BA}" type="presParOf" srcId="{2B48883A-DE55-4D39-B4F0-73E155F39C0C}" destId="{99EF7614-EFFF-40E0-A9EB-27F1D97DCFB5}" srcOrd="2" destOrd="0" presId="urn:microsoft.com/office/officeart/2005/8/layout/hList1"/>
    <dgm:cxn modelId="{683FAC37-1182-44FA-87C5-748E3F1322ED}" type="presParOf" srcId="{99EF7614-EFFF-40E0-A9EB-27F1D97DCFB5}" destId="{0807A809-6F86-4DE1-BF88-228111333B23}" srcOrd="0" destOrd="0" presId="urn:microsoft.com/office/officeart/2005/8/layout/hList1"/>
    <dgm:cxn modelId="{37987BE7-5F3B-4EAE-B63F-91EE76CBC649}" type="presParOf" srcId="{99EF7614-EFFF-40E0-A9EB-27F1D97DCFB5}" destId="{288F5F11-1760-470F-AB0F-EA7ED0C0A44D}" srcOrd="1" destOrd="0" presId="urn:microsoft.com/office/officeart/2005/8/layout/hList1"/>
    <dgm:cxn modelId="{B38CC30C-89C5-4574-8F89-508E94C7B00C}" type="presParOf" srcId="{2B48883A-DE55-4D39-B4F0-73E155F39C0C}" destId="{F132C3B3-F40A-415D-BCCD-FD7200E2BEA0}" srcOrd="3" destOrd="0" presId="urn:microsoft.com/office/officeart/2005/8/layout/hList1"/>
    <dgm:cxn modelId="{9583E330-E24A-4460-B754-601ADBC9A49B}" type="presParOf" srcId="{2B48883A-DE55-4D39-B4F0-73E155F39C0C}" destId="{F709A0B8-64A7-4072-B86B-20127B455799}" srcOrd="4" destOrd="0" presId="urn:microsoft.com/office/officeart/2005/8/layout/hList1"/>
    <dgm:cxn modelId="{70513D1A-0C9B-471D-A6E6-D23AB70DB4BA}" type="presParOf" srcId="{F709A0B8-64A7-4072-B86B-20127B455799}" destId="{56853121-684C-4A46-8227-9282119C3080}" srcOrd="0" destOrd="0" presId="urn:microsoft.com/office/officeart/2005/8/layout/hList1"/>
    <dgm:cxn modelId="{54870607-A94C-4E0D-9BA1-F9EF14D7D69B}" type="presParOf" srcId="{F709A0B8-64A7-4072-B86B-20127B455799}" destId="{E6A628BB-3F40-48C1-BF6B-9E942A109570}" srcOrd="1" destOrd="0" presId="urn:microsoft.com/office/officeart/2005/8/layout/hList1"/>
    <dgm:cxn modelId="{523AF788-75F8-48A5-A83D-BF5DECF51536}" type="presParOf" srcId="{2B48883A-DE55-4D39-B4F0-73E155F39C0C}" destId="{834C360F-77FE-4443-9BE6-5833704C4AA5}" srcOrd="5" destOrd="0" presId="urn:microsoft.com/office/officeart/2005/8/layout/hList1"/>
    <dgm:cxn modelId="{458695E6-4FDB-498A-B93B-68684CE19371}" type="presParOf" srcId="{2B48883A-DE55-4D39-B4F0-73E155F39C0C}" destId="{2FB0532C-FE8D-4666-8546-B03F3F753BA8}" srcOrd="6" destOrd="0" presId="urn:microsoft.com/office/officeart/2005/8/layout/hList1"/>
    <dgm:cxn modelId="{F8E3784D-DAD6-409F-9321-C785ABE2EDD3}" type="presParOf" srcId="{2FB0532C-FE8D-4666-8546-B03F3F753BA8}" destId="{F5AA937D-6AA2-4FF1-8E51-63A0795AD356}" srcOrd="0" destOrd="0" presId="urn:microsoft.com/office/officeart/2005/8/layout/hList1"/>
    <dgm:cxn modelId="{06FB3DC5-D44C-4520-B2B8-741C58B6E3A3}" type="presParOf" srcId="{2FB0532C-FE8D-4666-8546-B03F3F753BA8}" destId="{F06DC191-D576-4FC0-9FDE-F49DB914565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E1B04-0C99-49DB-8DFE-AF0462FE66C3}">
      <dsp:nvSpPr>
        <dsp:cNvPr id="0" name=""/>
        <dsp:cNvSpPr/>
      </dsp:nvSpPr>
      <dsp:spPr>
        <a:xfrm>
          <a:off x="4288" y="126083"/>
          <a:ext cx="2578938" cy="5856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v1: Pre-solving </a:t>
          </a:r>
          <a:endParaRPr lang="en-US" sz="1600" kern="1200"/>
        </a:p>
      </dsp:txBody>
      <dsp:txXfrm>
        <a:off x="4288" y="126083"/>
        <a:ext cx="2578938" cy="585657"/>
      </dsp:txXfrm>
    </dsp:sp>
    <dsp:sp modelId="{633A6163-DCDE-40E2-A695-965E41316A0F}">
      <dsp:nvSpPr>
        <dsp:cNvPr id="0" name=""/>
        <dsp:cNvSpPr/>
      </dsp:nvSpPr>
      <dsp:spPr>
        <a:xfrm>
          <a:off x="4288" y="711740"/>
          <a:ext cx="2578938" cy="351351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Assign a small batch of 4-10 processes to stations at a time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Stations and processes, station heights and task time are integers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Solved 100 processes very slowly.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</dsp:txBody>
      <dsp:txXfrm>
        <a:off x="4288" y="711740"/>
        <a:ext cx="2578938" cy="3513514"/>
      </dsp:txXfrm>
    </dsp:sp>
    <dsp:sp modelId="{0807A809-6F86-4DE1-BF88-228111333B23}">
      <dsp:nvSpPr>
        <dsp:cNvPr id="0" name=""/>
        <dsp:cNvSpPr/>
      </dsp:nvSpPr>
      <dsp:spPr>
        <a:xfrm>
          <a:off x="2944279" y="126083"/>
          <a:ext cx="2578938" cy="5856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v2: Pre-solving take two</a:t>
          </a:r>
          <a:endParaRPr lang="en-US" sz="1600" kern="1200"/>
        </a:p>
      </dsp:txBody>
      <dsp:txXfrm>
        <a:off x="2944279" y="126083"/>
        <a:ext cx="2578938" cy="585657"/>
      </dsp:txXfrm>
    </dsp:sp>
    <dsp:sp modelId="{288F5F11-1760-470F-AB0F-EA7ED0C0A44D}">
      <dsp:nvSpPr>
        <dsp:cNvPr id="0" name=""/>
        <dsp:cNvSpPr/>
      </dsp:nvSpPr>
      <dsp:spPr>
        <a:xfrm>
          <a:off x="2944279" y="711740"/>
          <a:ext cx="2578938" cy="351351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Assign just one process at a time and only encode process constraints when a process gets assigned.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The resulting solver can assign 950 out of 1050 processes in a few minutes.</a:t>
          </a:r>
          <a:endParaRPr lang="en-US" sz="1600" kern="1200"/>
        </a:p>
      </dsp:txBody>
      <dsp:txXfrm>
        <a:off x="2944279" y="711740"/>
        <a:ext cx="2578938" cy="3513514"/>
      </dsp:txXfrm>
    </dsp:sp>
    <dsp:sp modelId="{56853121-684C-4A46-8227-9282119C3080}">
      <dsp:nvSpPr>
        <dsp:cNvPr id="0" name=""/>
        <dsp:cNvSpPr/>
      </dsp:nvSpPr>
      <dsp:spPr>
        <a:xfrm>
          <a:off x="5884269" y="126083"/>
          <a:ext cx="2578938" cy="5856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v3: A custom CDCL / CSP solver</a:t>
          </a:r>
          <a:endParaRPr lang="en-US" sz="1600" kern="1200"/>
        </a:p>
      </dsp:txBody>
      <dsp:txXfrm>
        <a:off x="5884269" y="126083"/>
        <a:ext cx="2578938" cy="585657"/>
      </dsp:txXfrm>
    </dsp:sp>
    <dsp:sp modelId="{E6A628BB-3F40-48C1-BF6B-9E942A109570}">
      <dsp:nvSpPr>
        <dsp:cNvPr id="0" name=""/>
        <dsp:cNvSpPr/>
      </dsp:nvSpPr>
      <dsp:spPr>
        <a:xfrm>
          <a:off x="5884269" y="711740"/>
          <a:ext cx="2578938" cy="351351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Perform branching and propagation of cycle time constraints on top of repeated calls to Z3.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Maintain backtracking stack and add lemmas based on the chosen branches.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This was complex to engineer and only exercised in preliminary form.</a:t>
          </a:r>
          <a:endParaRPr lang="en-US" sz="1600" kern="1200"/>
        </a:p>
      </dsp:txBody>
      <dsp:txXfrm>
        <a:off x="5884269" y="711740"/>
        <a:ext cx="2578938" cy="3513514"/>
      </dsp:txXfrm>
    </dsp:sp>
    <dsp:sp modelId="{F5AA937D-6AA2-4FF1-8E51-63A0795AD356}">
      <dsp:nvSpPr>
        <dsp:cNvPr id="0" name=""/>
        <dsp:cNvSpPr/>
      </dsp:nvSpPr>
      <dsp:spPr>
        <a:xfrm>
          <a:off x="8824259" y="126083"/>
          <a:ext cx="2578938" cy="5856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v4: with Custom Propagator and Bit-vectors</a:t>
          </a:r>
          <a:endParaRPr lang="en-US" sz="1600" kern="1200"/>
        </a:p>
      </dsp:txBody>
      <dsp:txXfrm>
        <a:off x="8824259" y="126083"/>
        <a:ext cx="2578938" cy="585657"/>
      </dsp:txXfrm>
    </dsp:sp>
    <dsp:sp modelId="{F06DC191-D576-4FC0-9FDE-F49DB914565E}">
      <dsp:nvSpPr>
        <dsp:cNvPr id="0" name=""/>
        <dsp:cNvSpPr/>
      </dsp:nvSpPr>
      <dsp:spPr>
        <a:xfrm>
          <a:off x="8824259" y="711740"/>
          <a:ext cx="2578938" cy="351351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With bit-vectors, without cycle-time: solvable in 30 seconds.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With bit-vectors and cycle-time: solvable for 300 processes in a few minutes, but not all processes.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With bit-vectors, programmable-propagator for cycle-time: patching + solving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Initial: a few hours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Current: a few minutes.</a:t>
          </a:r>
        </a:p>
      </dsp:txBody>
      <dsp:txXfrm>
        <a:off x="8824259" y="711740"/>
        <a:ext cx="2578938" cy="3513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03:14.02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2387 488 1032,'0'0'1290,"0"0"-129,0 0 129,0 0-258,0 0 129,0 0-129,0 0-387,0 0 0,0 0-129,0 0-129,0 0 129,0 0-258,0 0 0,0 0 258,0 0 0,0 0 0,0 0-129,0 0 258,0 0-516,0 0 258,0 0-258,0 0 0,0 0-258,0 0 258,0 0-258,-11 0 258,11 0-129,0 0 129,0 0-129,0 0 129,0 0-129,0 0 258,0 0-258,0 0 129,-12-13 0,12 13-129,0 0 129,0 0 0,0 0 0,0 0-129,-13-23 0,13 23 0,0 0 129,0 0-258,-9-24 258,9 24-129,0 0 0,0 0 129,-14-18-129,14 18 129,0 0 0,0 0 129,-17-15-129,17 15 0,0 0 0,0 0 0,-17-16 0,17 16 129,0 0-129,0 0 0,-23-21 129,23 21-129,0 0 0,-20-19 129,20 19 0,-17-13 0,17 13-129,-19-14 129,19 14-129,-17-13 129,17 13-129,-22-12 0,22 12 0,-21-11 0,21 11 0,-22-10 0,22 10-129,-25-14 129,25 14 0,-25-13 0,25 13-129,-26-13 129,26 13 0,-29-14-129,29 14 129,-25-9 0,25 9-129,-23-10 129,23 10-129,-22-8 0,22 8 129,-22-6-129,22 6 0,-25-9 0,25 9 0,-23-7 0,23 7 0,-31-11 0,31 11 258,-31-13-258,14 10 0,0-3 0,-1-1 129,-1 0-129,-1 4 0,3-3 0,-3 3 0,20 3 129,-30-8-129,30 8 0,-23-6 0,23 6 0,-25-4 0,25 4 0,-25-6 129,25 6-129,-29-6 0,29 6 0,-28-6 0,28 6 0,-31-6 0,31 6 0,-28-5 0,28 5 0,-23-4 0,23 4 0,-20-4 129,20 4-129,0 0 0,-23-5 0,23 5 0,0 0 129,-25-3-129,25 3 0,-20-4 0,20 4-129,-22-7 129,22 7 0,-25-3 0,25 3 0,-20-4 0,20 4 0,-23-3 0,23 3 0,-22-4 0,22 4 0,-25-5 0,25 5 0,-21-3 0,21 3 0,-22-1 0,22 1 0,-20 0 0,20 0 0,-19 0 0,19 0 0,-20-3 129,20 3-129,-26 0 0,26 0 0,-25-4 129,25 4-129,-26 0 0,26 0 0,-24 0 0,24 0 0,-27 0 0,27 0 0,-28 0 0,28 0 0,-30 2 0,13 0 0,0 1 0,0-2 0,17-1 0,-29 3 0,29-3 0,-33 5 0,13-4 0,3 3 0,0-2 0,17-2 0,-36 10 0,19-6 129,-1 0-129,18-4 0,-31 8 0,31-8 0,-25 7 129,25-7-129,-20 6 0,20-6 129,-23 5-129,23-5 0,-24 9 129,24-9-129,-28 7 0,28-7 0,-31 12 0,31-12 0,-23 9 0,23-9 0,-23 10 0,23-10 0,-17 9 0,17-9 0,-19 13 0,19-13 0,-20 14 0,20-14 0,-18 16 0,18-16 0,-19 13 0,19-13 0,-17 14 0,17-14 0,0 0 0,-25 19 0,25-19 0,-21 18 0,21-18 0,-25 15 0,25-15 0,-30 18 0,30-18 0,-26 18 0,26-18 0,-26 18 0,26-18 0,-21 17 0,21-17 0,-20 17 0,20-17 0,-17 17 0,17-17 0,0 0 0,-21 25 0,21-25 0,0 0 0,-17 20 0,17-20 0,0 0 0,0 0 0,-17 20 0,17-20 0,0 0 0,-14 16-129,14-16 129,0 0 0,-16 18 0,16-18 0,0 0 0,-11 16 0,11-16 0,0 0 0,0 0 0,-12 22 0,12-22 0,0 0 0,-8 18 0,8-18 0,-8 16 0,8-16 0,-4 20 129,4-20 129,-6 20-258,6-20 258,-7 27-129,7-27 0,-7 22-129,7-22 129,-3 17-129,3-17 0,0 0 0,-5 20-129,5-20 129,0 0 0,0 0 0,0 17 0,0-17 0,0 0-129,0 17 129,0-17 0,0 0 0,0 19 0,0-19 0,0 0 0,5 17 0,-5-17-129,0 0 129,0 0 0,12 21 0,-12-21 0,0 0 0,11 20 0,-11-20 0,0 0 0,15 19 0,-15-19 0,0 0 0,11 17 0,-11-17 0,0 0 0,0 0 0,17 18-129,-17-18 129,0 0 0,0 0 0,14 17 0,-14-17 0,0 0 0,0 0 0,17 19 0,-17-19 0,0 0 0,0 0 0,22 19 0,-22-19 0,0 0 0,0 0 0,18 14-129,-18-14 258,0 0-258,21 9 129,-21-9 0,0 0 0,18 12 0,-18-12 0,0 0 0,20 11 0,-20-11 0,0 0 0,0 0 0,19 10 0,-19-10 0,0 0 0,20 9 0,-20-9 0,0 0 0,20 7 0,-20-7 0,0 0 0,22 11 0,-22-11 0,0 0 0,0 0 0,21 12 0,-21-12 0,0 0 0,0 0 0,21 7 0,-21-7 129,0 0-129,0 0 0,21 7 0,-21-7 0,0 0 0,22 7 0,-22-7 0,0 0 0,19 9 0,-19-9 0,0 0 0,20 7 0,-20-7 0,0 0 0,20 5 0,-20-5 0,18 0 0,-18 0 0,0 0 0,17 5 0,-17-5 0,0 0 0,24 3 0,-24-3 0,0 0 0,20 6 0,-20-6 0,18 4 0,-18-4 0,0 0 0,24 7 0,-24-7 0,0 0 0,23 7 0,-23-7 0,0 0 0,25 6 0,-25-6 0,0 0 129,18 4-129,-18-4 0,0 0 0,22 3 0,-22-3 0,0 0 0,23 4 0,-23-4 0,19 0 0,-19 0 0,0 0 0,23 0 0,-23 0 0,17 0 0,-17 0 0,0 0 0,0 0 0,26 2 0,-26-2 0,0 0 129,17 0-129,-17 0 0,0 0 0,24 0 0,-24 0 0,0 0 0,24 0 0,-24 0 0,0 0 0,22 0 129,-22 0-129,17 0 0,-17 0 0,17 0 0,-17 0 0,20 0 0,-20 0 0,21-2 0,-21 2 0,21-4 0,-21 4 0,22 0 0,-22 0 129,20-3-129,-20 3 0,19-1 0,-19 1 0,18-2 0,-18 2 0,17-1 0,-17 1 0,0 0 0,23 0 0,-23 0 0,0 0 0,22 0 0,-22 0 0,0 0 0,22-5 0,-22 5 0,0 0 0,17 0 0,-17 0 0,0 0 0,20-1 0,-20 1 0,0 0 0,19 0 0,-19 0 0,0 0 0,17-5 129,-17 5-129,0 0 0,23 0 0,-23 0-129,0 0 129,23-2 0,-23 2 0,0 0 0,19 0 0,-19 0 0,0 0 0,17 0 129,-17 0-258,0 0 129,0 0 0,21 0 0,-21 0 0,0 0 0,21 0 0,-21 0 0,0 0 0,20 0 0,-20 0 129,0 0-129,25 0 0,-25 0 0,0 0 0,20 0 0,-20 0 0,0 0 0,17 0 0,-17 0 0,0 0 0,0 0 0,0 0 0,17 0 0,-17 0 0,0 0 0,0 0 0,20 0 0,-20 0 0,0 0 0,20 0 0,-20 0 0,0 0 0,22 0 0,-22 0 0,0 0 0,17 0 0,-17 0 0,0 0 0,0 0 0,18 0 0,-18 0-129,0 0 129,17 0 0,-17 0 0,0 0 0,19 0 0,-19 0 0,0 0 0,20 0 0,-20 0 0,0 0 0,19 2 0,-19-2 0,0 0 0,20 1 0,-20-1 0,0 0 0,17 0 0,-17 0 0,0 0 0,17 0 0,-17 0 0,0 0 0,0 0 0,18 4 0,-18-4 0,0 0 0,22 1 129,-22-1-129,0 0 0,23 0 0,-23 0 0,0 0 0,0 0 0,21 0 0,-21 0 0,0 0 0,0 0 0,0 0 0,20 0 0,-20 0 0,0 0 0,21 0 0,-21 0 0,0 0 0,25 0 0,-25 0 0,0 0 0,22 0 0,-22 0 0,0 0 0,18 0 0,-18 0 0,0 0 0,21-1 0,-21 1 129,0 0-129,20-5 0,-20 5 0,0 0 0,0 0 0,20-5 0,-20 5-129,0 0 129,0 0 0,0 0 0,17-3 0,-17 3 0,0 0 0,0 0 0,0 0 0,22-5 0,-22 5 0,0 0 0,23-5 0,-23 5 0,17-1 0,-17 1 129,17 0-129,-17 0 0,0 0 0,22 0 0,-22 0 0,0 0 0,21 0 0,-21 0 0,17 0 0,-17 0 0,19 0 0,-19 0 0,17-3 0,-17 3 0,22-5 0,-22 5 0,21 0 0,-21 0 0,19-5 0,-19 5 0,22-1 0,-22 1 0,17-3 0,-17 3 258,0 0-258,0 0 0,21-9 0,-21 9 129,0 0-129,0 0 0,17-10 0,-17 10 129,0 0-129,20-17 0,-20 17 0,0 0 0,21-15 0,-21 15 0,0 0 0,0 0 0,20-15 0,-20 15 0,0 0 0,0 0 0,18-12 0,-18 12 0,0 0 129,0 0-129,0 0 0,20-21 0,-20 21 0,0 0 0,0 0 129,16-20-129,-16 20 0,0 0 0,0 0 0,15-20 0,-15 20 0,0 0 0,16-23 0,-16 23 0,0 0 0,20-26 129,-20 26-129,0 0 0,17-22 0,-17 22 0,0 0 0,14-19 0,-14 19 0,0 0 0,12-19 0,-12 19 0,0 0 0,0 0 0,11-17 129,-11 17-129,0 0 0,0 0 0,7-19 0,-7 19 129,0 0-129,0 0 0,0 0 0,3-17 129,-3 17-129,0 0 0,0-20 0,0 20 0,0 0 0,0-24 0,0 24 0,0 0 0,0-23 0,0 23 0,0 0 0,0 0 0,0-19 0,0 19 0,0 0 0,0 0 129,0 0-129,0 0 0,0-18 0,0 18 129,0 0-129,0 0 0,-10-16 0,10 16-258,0 0 258,0 0-129,-7-20 129,7 20-258,0 0 258,0 0-129,0 0 129,0 0 0,0 0-129,0 0 129,0 0 0,-11-16 0,11 16 0,0 0-129,0 0 129,0 0 0,0 0 0,-5-19-129,5 19 129,0 0 0,0 0-129,0 0-129,0 0 0,0 0-129,0 0-516,0 0-774,0 0-2064,0 0 129,0 0-645,-9-28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10:05.52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331 641 645,'0'0'903,"-15"17"0,15-17-129,-6 19 129,6-19 0,0 0 0,-11 23 0,11-23 0,0 0 0,-16 19 0,16-19 0,0 0 0,0 0-129,-18 14 0,18-14-129,0 0 129,0 0 0,0 0-258,-21-2 0,21 2 129,0 0-258,-21-12 0,21 12 0,-27-9 129,27 9-129,-27-10 0,27 10 0,-31-8 0,31 8-129,-25-7 0,25 7 0,-24-8 0,24 8 129,-23-14-129,23 14 129,-17-14-129,17 14 0,-16-18 0,16 18-129,-11-21 0,11 21-129,-13-24 0,13 24 129,-2-24-129,2 24 0,-6-24 0,6 24 0,0-28 0,0 28 129,0-30-129,0 30 129,0-27-129,0 27 0,5-28 129,-5 28-129,1-22 0,-1 22 0,5-22 0,-5 22 129,5-24-129,-5 24 0,8-25 0,-8 25 0,8-23 0,-8 23 0,8-19 0,-8 19 0,0 0 0,9-20 0,-9 20 0,0 0 0,13-20 0,-13 20 129,0 0-129,23-27 0,-23 27 0,12-18 0,-12 18 129,15-19-129,-15 19 0,0 0 0,21-18 0,-21 18 0,0 0 0,17-14 0,-17 14 0,0 0 0,18-16 0,-18 16 0,17-7 0,-17 7 0,23-11 0,-23 11-129,24-10 129,-24 10 129,25-6-129,-25 6 0,25-8 0,-25 8 0,24-6 0,-24 6 0,25-6 0,-25 6 0,24-6 0,-24 6 0,31-6 0,-31 6 0,28-8 0,-28 8 0,32-8 0,-32 8 0,32-7 0,-32 7 0,26-8 0,-26 8 0,32-6-129,-13 2 129,-19 4 0,35-3 0,-15 0 0,2 2 0,2-1 0,0 2 0,0 0 0,-2 0 0,-1 0 0,2 0 0,-4 0 0,2-1 0,-4 1 0,1-3 0,-18 3 0,29-2 0,-29 2 0,27-2 0,-27 2 0,24-1 0,-24 1 129,22 0-129,-22 0 0,24 0 0,-24 0 0,21 0 0,-21 0 0,22-2 0,-22 2 0,24-3 0,-24 3 129,26-1-129,-26 1 0,29-2 0,-29 2 0,29-4 0,-29 4 0,27 0 129,-27 0-129,25-2 0,-25 2 0,25 0 0,-25 0 0,25-2 129,-25 2-129,27 0 0,-27 0 0,31 0 0,-31 0 0,32 0 0,-15 0 0,1 0 0,1 0 0,-19 0 0,35 0 0,-17 0 0,0 2 258,-18-2-258,35 5 129,-18-4-129,-17-1 0,32 0 129,-32 0-129,26 0 0,-26 0 0,27 0 0,-27 0 0,31 3 0,-14 0-129,-17-3 129,39 2 129,-20-1-129,3-1 0,-1 2 0,0 0 0,1-2 0,-4 0 0,4 3 0,-4-3 0,1 1 0,-19-1 0,35 2 0,-17-1 0,-1-1 0,4 3 129,-2-3-129,4 0 0,-2 0 0,3 0 0,-2 0 129,4 0-129,-2-3 0,0 3 0,-2 0 0,2-1 0,-3 1 0,1 0 0,-1 0 0,0 0 0,0 0 0,-4-2 129,3 1-129,-20 1 0,36-3 0,-36 3 0,37-4 0,-18 4 0,2-1 0,6 1 0,-1 0 129,1 0-129,2 0 0,3 0 0,-5 0 129,4 0-129,-3 0 0,0 0 129,-3 0-129,-4 0 0,1 0 0,-4 0 0,-18 0 0,32 0 0,-32 0 129,22 0-129,-22 0 0,20 0 0,-20 0 0,20 0 129,-20 0-129,0 0 0,28 0 129,-28 0-129,20 0 0,-20 0 0,18 0 0,-18 0 129,22 0-129,-22 0 0,0 0 0,26 0 0,-26 0 0,24 0 0,-24 0 0,21 0 0,-21 0 129,29 0-129,-29 0 0,30 0 0,-30 0 0,27 0 0,-27 0 0,31 0-129,-31 0 129,27 1 0,-27-1 129,30 4-129,-30-4 0,31 3 0,-31-3 0,30 3 0,-11-2 0,-1 4 0,1-5 0,2 5 0,-3-4 129,1 1-129,-19-2 0,32 3 0,-32-3 0,24 1 0,-24-1 0,0 0 0,22 2 0,-22-2 0,0 0 0,18 5 0,-18-5 0,0 0 0,24 6 0,-24-6 0,17 1 0,-17-1 0,0 0 0,23 3 0,-23-3 0,0 0 0,22 5 0,-22-5 0,0 0 0,0 0 0,21 6 0,-21-6 0,0 0 0,21 3 0,-21-3 129,0 0-129,19 6 0,-19-6 0,19 5 0,-19-5 0,0 0-129,19 8 129,-19-8 0,0 0 0,0 0 0,20 11 0,-20-11 0,0 0 0,24 4 0,-24-4 0,0 0 0,20 10 0,-20-10 0,18 4 0,-18-4 0,0 0 0,21 16 0,-21-16 0,21 14 0,-21-14 0,22 17 0,-22-17 0,19 15 0,-19-15 0,19 14 0,-19-14 0,0 0 0,0 0 0,18 22 0,-18-22 129,0 0-129,0 0 0,10 20 0,-10-20 129,1 17-129,-1-17 0,7 20 129,-7-20-129,3 23 0,-3-23 0,3 25 0,-3-25 0,2 22 0,-2-22 0,0 20 0,0-20 129,0 17-129,0-17 0,0 0 0,0 20 0,0-20 0,0 19 0,0-19 0,0 0 0,0 21 0,0-21 0,-2 22 129,2-22-129,-6 19 0,6-19 0,-7 17 0,7-17 0,-3 17 0,3-17 0,-6 18 0,6-18 129,-7 19-129,7-19 0,-5 21 0,5-21 129,-8 17-129,8-17 0,-11 27 0,11-27 129,-16 21-129,16-21 0,-16 17 0,16-17 129,-16 19-129,16-19 129,0 0-129,-19 23 129,19-23 0,-22 17-129,22-17 129,-24 17-129,24-17 129,-28 16-129,11-8 129,17-8-129,-24 13 129,24-13-129,-29 11 129,29-11-129,-27 10 129,27-10-129,-32 7 0,32-7 129,-34 6-129,34-6 129,-30 5-129,30-5 0,-34 3 129,34-3-129,-33 3 0,33-3 129,-34 0-129,15 0 0,-2 0 0,3 0 0,-1 0 0,-2 0 0,2 0 0,-2 0 0,-1 0 129,0-3-129,1 3 0,-3-1 0,-3 1 0,6-2 0,-2 2 0,-1-1 0,2 1 0,-4-4 0,5 4 0,-3 0-129,2-1 129,-4 1 0,-4 0 0,4-2 0,1 2 0,-2 0 0,1 0 0,0 0 0,1 0 0,-4 0 0,8 0 0,-3 0 0,2 0-129,-1 0 129,3 0 0,-1 0 0,2 2 0,-4-1 0,-2 3 0,2-3 0,-1 1 0,0 2 0,0-2-129,3-1 129,-3-1 0,4 4 0,0-3 0,-2-1 0,-2 2 0,3-2 0,-8 0 0,-1 3 0,-2-2 0,2 2-129,-6 0 129,3 1 0,-3 0 0,-2-1 0,4 0 0,1 0 0,-1 1 0,2-1 0,2-2 0,-2 2 0,1-3 0,4 3 0,0-3 0,0 0 0,0 0 0,-2 0 0,6 0 0,-1 0 0,0-3 0,2 3 0,1 0 0,4-1 0,17 1 0,-29-3 0,10 0 0,19 3 0,-32-2 0,14 0 0,18 2-129,-29 0 129,29 0 0,-30 0 0,30 0 0,-26-1 0,26 1 0,-24 0 0,24 0 129,-25-2-129,25 2 0,-32-4-129,32 4 129,-36-3 0,17 0 0,0 1 0,-2-3 0,-3 4-129,2-2 129,2 0 0,-2 0 0,4-1 0,18 4 0,-33-3 0,33 3 0,-27-3 0,27 3 0,-28-3 0,28 3 0,-28-6 0,28 6-129,-31-6 129,31 6 129,-32-6-258,32 6 129,-27-7 0,27 7 0,-27-1 0,27 1 0,-24-3 0,24 3 0,-26-5 0,26 5 0,-32 0 0,15-1 0,-3-3 0,-5 4 0,-7 0 0,0 0-129,1 0 129,1 0 0,4 0 0,1 5 0,4-3 0,21-2 0,-22 4 0,22-4 0,0 0 0,0 0 0,0 0 0,-20 0 0,20 0 0,0 0 0,0 0 0,0 0 0,-17 0 0,17 0 0,0 0 0,0 0 0,0 0 0,-19-1 0,19 1 0,0 0 0,0 0-129,0 0 129,0 0-129,0 0 129,0 0-129,0 0 0,-20-11 129,20 11-129,0 0 0,0 0-129,0 0 0,0 0 0,0 0-129,0 0-129,-19-8-258,19 8-387,0 0-258,0 0-645,0 0-1677,0 0-516,0 0-129,-8-20 129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10:10.14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36 33 1677,'0'0'2580,"0"0"0,0 0-258,0-17-258,0 17-258,0 0-387,0 0-387,0 0-387,0 0 0,0 0-387,-18-13 129,18 13-129,0 0 129,0 0 129,-19-4 0,19 4-129,0 0 129,0 0 0,0 0 0,0 0-129,0 0-129,0 0 129,0 0-129,0 0-258,0 0 0,0 0 0,0 0-129,0 0 129,0 0 0,0 0 0,17 0-129,-17 0 258,36 4-129,-16-3 0,3-1 0,-4 2 0,3 1 0,-2-2 0,2-1 0,-22 0 0,32 8 0,-32-8 129,27 8-129,-27-8 0,29 6 129,-29-6-129,29 8 129,-10-4-129,-1-1 129,-1 4 0,1-4-129,-1 1 129,3 1-129,-20-5 0,32 9 129,-32-9-129,25 10 0,-25-10 0,20 6 0,-20-6 0,0 0 0,24 8 129,-24-8-129,0 0 0,24 7 0,-24-7 0,24 5 0,-24-5 0,19 8 129,-19-8-129,22 6 0,-22-6 0,0 0 0,23 4 129,-23-4-129,0 0 129,19 0-129,-19 0 129,0 0 0,24 0 0,-24 0-129,0 0 129,22 0-129,-22 0 129,0 0-129,27 2 0,-27-2 129,0 0-129,24 6 0,-24-6 0,20 3 0,-20-3 0,17 5 258,-17-5-258,0 0 0,26 6 0,-26-6-258,17 6 258,-17-6 0,18 8 0,-18-8 0,0 0 0,24 19 0,-24-19 0,21 15 258,-21-15-258,19 22 0,-19-22 129,18 31-129,-7-11 129,-2 0 0,-1 2-129,2 2 129,0 3 0,-4 1 0,4-1 0,-2 1 0,0 2 0,1 1-129,2 0 129,2-2-129,-5 0 0,7-3 0,-7 2 0,6 0 129,-1-2-129,0 5 129,-2-3-129,0 6 129,0-1-129,-3 5 129,7 0-129,-6 0 0,-1 1 0,-3-5 0,5 5 129,-6-7-129,3 2 0,-1 2 0,1 1 0,-3 2 0,3-2 0,1 5 0,-3-4 0,-2 7 0,2-4 0,-1-1-129,1 2 129,-3-4 0,-1 9 0,3-1 0,-1 4 0,2-1-129,-4-1 129,1 6 0,-1 4 0,4-9 129,-3 4-129,-1-10 0,-1 1 0,0-4 129,4 2-129,-3-7 0,1 1 0,-2-1 0,1 3 0,-1 8 0,0-1 0,0 3 0,0-2 129,0 7-258,4 0 258,-3-1-129,1-1 0,-1-3 0,4 0 0,-3-4 0,4 1 0,-4-5 129,-1 2-129,-1-5 129,5-2 0,-5-1 0,3 4 0,-3 3 129,0 6-258,0-5 129,2 3-129,3-1 0,-4 3 0,1-2 129,1-3-258,0-5 129,2-2 0,-2 1 0,4 0 129,-4 4-129,0 2 0,5-2 0,-6 5 0,1 4 0,3 5 0,1 4 0,-4 2 0,0-1 0,2 4 0,-5 2 0,5 0 0,-3-6 0,1 2-129,2-3 129,-5 1-129,3-3 129,0 0-129,-1-1 129,-2 4-129,0 2 129,0-3 0,0 1 0,0-1 0,0 5 0,0 1 0,0 3 0,0 1 0,0-3 0,0 3 0,1-3-129,-1 0 129,5-4 129,-2-4 0,2-1 0,-3-1-129,1-7 258,2 4-258,-2-9 129,2 2-129,-5 0 0,0-5 0,0-1 0,1-2 129,-1 5-129,0 1 0,0 3 0,-1-1 0,1 2 0,-2 1 0,-1 3 0,1-2 0,2-1 0,0 0 0,0-1 0,0 1 0,0 1 0,0-2 0,0-1 0,0 2 0,-1-1 0,1 1 0,-2 3-129,2 1 129,0-1 0,0 5 0,0-2 0,5-1 0,1 1 0,-1 0 129,-2-6-129,2 3 0,-3 2 0,1-7 129,0-1-129,-1-1 0,-1 1 0,1 1 129,1-3-129,2 1 0,-2 1 0,-1 3 0,-1-4 129,1 4-129,3-7-129,-4 0 129,-1 4 0,0-1-258,0-6 258,2 0-129,1-3 129,-3-1-129,0 5 129,3-3 0,0-5 0,2 1 0,-3 2 0,3 0 0,-5-1 0,4-1 0,1-2 0,-5 1 0,0 1 0,0-3 0,0-1 0,0-1 0,0-3 0,0 4 0,0 2 0,0-1 0,0 1 0,3-3 0,4 3-129,-6 2 258,3-1-258,-3-1 129,2-4 0,-3-1 0,0-4 0,4 4 0,-4-6 0,0-1 0,0 1 0,0 0 0,0-2-129,0-17 258,0 30-258,0-30 258,0 35-129,0-35 0,-4 32 0,4-32 0,-1 29 0,1-29 0,-3 30 0,3-30 0,-4 28 0,4-28 0,-1 28 129,1-28-129,-2 24 0,2-24 0,-1 24 0,1-24-129,0 23 0,0-23 0,-4 26 129,4-26-129,-3 33 129,2-16-129,1-17 129,0 29 0,0-29 0,0 28 129,0-28-258,0 27 129,0-27 0,0 17 0,0-17 0,0 0 0,0 24 0,0-24 0,0 20 0,0-20 0,0 24 0,0-24 0,0 21 0,0-21 0,0 17 0,0-17 129,0 0-129,0 0 0,0 0 0,4 18 0,-4-18 0,0 0 0,0 20 0,0-20 0,0 23 0,0-23 0,0 24 129,0-24-129,0 18 0,0-18 0,0 0 129,0 20-129,0-20 0,0 0 0,0 0 0,0 0 129,0 0-129,-4 17 0,4-17 0,0 0 0,0 0 0,-23 16 0,23-16 0,-17 14 0,17-14 0,-23 12 0,23-12 0,-25 14 0,25-14 0,-23 8 0,23-8 129,-21 11-129,21-11 0,-21 4 0,21-4 0,-17 3 129,17-3-129,-21 2 0,21-2 0,-19 0 129,19 0-129,-18 0 0,18 0 129,0 0-129,-21 0 0,21 0 129,0 0-129,0 0 0,-19-6 0,19 6 129,0 0-129,0 0-129,-21-3 258,21 3-129,0 0-129,0 0 129,-25-11 0,25 11 0,0 0 0,-23-8 0,23 8 0,0 0 0,-19-4 0,19 4 0,0 0 0,0 0 0,-19-14 0,19 14 0,0 0 0,0 0 0,-19-10 0,19 10 0,0 0 0,0 0 0,0 0-129,-21 0 129,21 0 0,0 0 0,0 0 0,0 0 0,0 0 0,0 0 0,0 0-129,0 0 129,0 0 0,0 0-129,0 0 129,0 0-129,0 0 129,0 0 0,0 0 0,0 0-129,0 0 129,0 0 0,0 0 0,0 0 0,0 0-129,0 0 129,0 0 0,0 0 0,0 0 0,0 0-129,0 0 129,0 0-129,0 0 129,0 0-129,0 0 0,0 0 0,0 0 129,0 0-129,0 0-129,0 0 129,0-17-129,0 17 0,0 0-129,5-18 129,-5 18-258,0 0-258,0 0 129,0 0-258,0 0-387,0 0-387,0 0-645,0 0-1032,0 0-903,0 0 0,11-27 387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10:11.51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172 0 2451,'0'0'3096,"0"0"258,0 0-1290,0 0-645,0 0-258,0 0-387,0 0-258,0 0 129,0 0 0,0 0 129,0 0 0,0 0 129,0 0-129,0 0 0,0 0-129,0 0-129,0 0-129,0 0 129,0 0-258,0 0 0,0 18-129,0-18 129,0 0-129,0 0 0,-15 20-129,15-20 129,0 0 0,-16 17-129,16-17 0,0 0 129,-16 19-129,16-19 0,0 0 0,-19 19 0,19-19 0,0 0 129,-17 20-258,17-20 129,0 0 129,0 0-258,-23 23 129,23-23 0,0 0 0,0 0 0,-19 18 0,19-18 0,0 0 0,-13 21 0,13-21 0,0 0 0,0 0 0,-8 24 0,8-24 0,0 0 0,-3 20 0,3-20 0,0 0 0,-5 22 129,5-22-129,0 0 129,0 0 0,0 0-129,-3 22 129,3-22-129,0 0 0,0 0 0,0 0 129,0 0-129,-8 21 0,8-21 0,0 0 0,0 0 0,0 0 258,-6 18-258,6-18 129,0 0-129,0 0 129,0 0-129,0 0 129,0 0-129,0 0 129,0 0-129,0 0 129,0 0-129,0 0 129,0 0-129,0 0 0,0 0 129,0 0-129,0 0 0,0 0 0,0 0 0,0 0 0,0 0 0,3 23 0,-3-23-129,21 15 129,-21-15 0,24 30 0,-24-30 0,22 29 0,-22-29 0,21 29 0,-21-29 0,17 27 0,-17-27 0,15 21 0,-15-21 0,0 0 0,22 17 0,-22-17 0,0 0 0,0 0 0,19 11 129,-19-11-129,0 0 0,0 0 0,0 0 0,0 0 0,0 0 0,0 0 0,0 0 0,0 0 0,0 0-129,0 0 129,0 0-129,0 0 129,0 0-129,0 0-129,0 0 129,0 0-258,20 17 129,-20-17-129,0 0-258,0 0-129,20 24-645,-20-24-516,0 0-1290,23 14-774,-23-14-387,0 0 129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12:33.4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3586 466 1,'-10'-10'1160,"10"10"1,0 0-129,0 0 0,0 0 129,0 0-258,0 0 129,-19 0-258,19 0-129,0 0 0,0 0 0,0 0 0,0 0-129,0 0 0,0 0 0,0 0 258,0 0-129,0 0 0,0 0 129,-19-4-129,19 4 0,0 0 0,0 0-129,0 0-129,0 0 258,0 0-258,0 0 0,0 0 0,0 0-129,0 0 129,-18-6-258,18 6 129,0 0 0,0 0 0,0 0-129,0 0 258,0 0-129,0 0 0,-20-7 0,20 7-129,0 0 129,-21 0-129,21 0 129,0 0-129,-19 0-129,19 0 129,0 0 0,-23 0-129,23 0 129,0 0-129,0 0 0,-17 0 129,17 0-129,0 0 129,-18 0 0,18 0 129,-19 0-129,19 0-129,0 0 129,-24-7 0,24 7 0,-18-8-129,18 8 129,0 0-129,-24-9 0,24 9 129,0 0-129,-24-10 0,24 10 129,-17-4 0,17 4-129,-23-5 129,23 5-129,-24-11 0,24 11 0,-25-13 0,25 13 0,-24-12 0,24 12 0,-26-9 0,26 9 129,-24-7-129,24 7 129,-24-4-129,24 4 129,-27-2-129,27 2 129,-29-4-129,29 4 0,-27-7 129,27 7-129,-26-7 0,26 7 0,-30-10 129,30 10-129,-30-10 0,12 6 0,18 4 0,-32-10 0,14 3 0,-1 4 0,0-1 129,0-1-129,19 5 0,-37-11 0,37 11 0,-35-9 0,17 3 0,18 6 0,-33-13 0,14 9 0,1-6 0,-1 4 0,1 2 0,-1-3 0,0 1 0,-2 0 0,2 0 0,0-2 0,-1 2 0,1 0 0,-2 0 0,2 1 0,0-3 0,0 2 0,1 0 0,1 0 0,-1-2 0,-3 2 0,2-2 0,1 2 0,18 6 0,-35-10 0,35 10 0,-30-10 0,9 8 0,21 2 0,-35-6 0,14 3 0,2-2 0,-2 0 0,0 2 0,-1 0 0,4 2 0,-2-2 0,2 0 0,0 1 0,-2 0 0,-1-1 0,0 2 0,0 1 0,-3 0 0,2 0 0,-1 0 0,4 0 0,2 0 0,17 0 0,-31 0 0,31 0 0,-22 0 0,22 0 0,-23-3 0,23 3 0,-25-3 0,25 3 0,-26-5 0,26 5 0,-30 0 0,30 0 0,-32-5 0,32 5 0,-31-1 0,31 1 0,-36-2 0,36 2 0,-32-1 0,32 1 0,-29 0 0,29 0 0,-24 0 0,24 0 0,-22-3 0,22 3 0,-24 0 0,24 0 0,-26-2 0,8 0 0,-1 2 0,-2 0 0,1-3 0,-4 3 0,-2 0 0,-1 0 0,3 0 0,0 0 0,1 0 0,4 0 0,0 3 0,19-3 0,-29 2 0,29-2 0,-27 0 0,27 0 0,-22 0 0,22 0 0,-28 2-129,28-2 129,-25 0 0,25 0 0,-24 4 0,24-4 0,-19 2 0,19-2 0,-18 1 0,18-1 0,-22 6 0,22-6 0,-23 5 0,23-5 0,-24 5 0,24-5 0,-28 6 0,28-6 0,-28 6 0,28-6 0,-24 6 0,24-6 0,-24 7 0,24-7 0,-17 3 0,17-3 0,0 0 0,-24 6 0,24-6 0,0 0 0,-21 6 0,21-6 0,0 0 0,0 0 0,-22 8 0,22-8 0,0 0 0,-29 8 0,29-8 0,-23 7 0,23-7 0,-32 13 0,32-13 0,-30 12 0,30-12-129,-29 12 129,29-12 0,-22 10 129,22-10-129,-21 6 0,21-6 0,-19 8 0,19-8 0,-19 4 0,19-4 0,-21 10-129,21-10 129,-23 9 0,23-9 0,-23 8 0,23-8 0,-24 7 0,24-7 0,-23 10 0,23-10 129,0 0-258,-22 9 129,22-9 0,0 0 0,-21 11 0,21-11 0,0 0 0,-27 15 0,27-15 0,-23 14 0,23-14-129,-24 14 129,24-14 0,-24 16 0,24-16 0,-22 13 0,22-13 0,-21 18 0,21-18-129,-19 18 129,19-18 0,-18 28 0,9-9 129,9-19-129,-16 26 129,8-7 0,8-19 0,-11 34-129,11-34 129,-13 28-129,13-28 0,-11 26 0,11-26 0,-13 23 0,13-23 0,-15 22 0,15-22 0,-8 22 0,8-22-129,-8 18 129,8-18 0,0 0 0,-3 24-129,3-24 129,0 0 0,-1 21-129,1-21 129,0 22 0,0-22-129,0 25 129,0-25 0,0 29 0,0-29 0,0 33 0,0-33 0,1 26 129,1-7-258,-2-19 129,1 30 0,-1-30 0,5 33 0,-5-33 0,7 31 0,-7-31-129,8 28 129,-8-28 0,12 25-129,-12-25 129,15 23 0,-15-23 0,16 21 0,-16-21 0,17 16 0,-17-16 0,0 0-129,29 15 129,-29-15 0,19 11 0,-19-11 0,23 16 0,-23-16 129,27 12-129,-8-6 0,-19-6 0,31 13 129,-11-12-129,0 2 129,4 0-129,-4-1 0,1 3 129,-2-2-129,5-3 0,-6 0 0,1 4 129,-19-4-129,32 3 0,-32-3 0,32 5 0,-14-3 0,-18-2 0,32 4 0,-32-4 129,33 3-129,-14-1 0,-19-2 0,34 6 0,-16-6 0,-1 0 0,-17 0 0,32 3 0,-32-3 0,31 5 129,-31-5-129,32 8 0,-13-5 0,-2 0 0,6-2 0,-2 4 0,-1-3 0,3 1 0,-4-2 0,3 1 0,-22-2 0,32 6 0,-32-6 0,31 6 0,-31-6 0,27 6 0,-27-6 0,30 2 0,-30-2 0,32 0 0,-14 1 0,-18-1 0,33 5 0,-15-3 0,1 1 0,-1-2 129,-1 1-129,3 2 0,-1-2 0,-2-2 0,3 2 0,2-2 0,-3 0 0,2 3 0,-3-2 0,4-1 0,-1 0 0,0 0 0,-2 0 0,0 0 0,0 2 0,2-2 0,1 0 0,-22 0 0,36 0 0,-17 0 0,-2 0 0,4 0 0,-3 0 129,-1 0-129,1 0 0,1 0 0,-1 0 0,-1 0 0,-17 0 0,32 0 0,-32 0 0,34 0 0,-13 0 0,-2 0 0,-2 0 0,4 0 0,-2 0 0,4 0 0,-4 0 0,2 0 129,-4 0-129,1 0 0,0 0 0,2 0 0,-2 0 0,-18 0 0,34 0 0,-34 0 0,32 0 0,-32 0 0,30 0 0,-30 0 0,34 0 0,-34 0 0,31-2 0,-8 2 0,-23 0 0,38-1 0,-17 1 0,1 0 0,-2-3 129,2 1-129,-3 0 0,2-1 0,-3 2 0,-1-1 0,1 1 129,1-4-129,-1 5 0,1-1 0,-2 1 0,4-4 0,3 4 129,-3 0-129,3-1 0,0 1 0,0 0 0,2 0 0,1-2 0,-6 2 0,-1 0 0,0 0 0,-1 0 0,-2 0 0,-17 0 0,29 0 0,-29 0 0,30 0 0,-30 0 0,32-3 0,-14 3 0,0-1 0,-18 1 0,35-3 0,-35 3 0,27-4 0,-27 4 129,26-3-129,-26 3 0,22-4 0,-22 4 0,19-6 0,-19 6 0,21-7 129,-21 7-129,24-7 0,-24 7 0,26-10 0,-26 10 0,25-10 0,-25 10 0,24-8 0,-24 8 129,21-10-129,-21 10 0,19-9 0,-19 9 0,18-6 0,-18 6 0,22-9 0,-22 9 0,23-13 0,-23 13 0,20-7 0,-20 7 0,0 0 129,23-14-129,-23 14 0,0 0 0,0 0 0,17-14 0,-17 14 0,0 0 0,0 0 129,18-16-129,-18 16 0,0 0 0,0 0 0,27-9 0,-27 9 129,0 0-129,21-11 0,-21 11 0,0 0 0,21-14 0,-21 14 129,0 0-129,11-18 0,-11 18 0,0 0 0,16-17 0,-16 17 0,14-19 0,-14 19 0,15-22 0,-15 22 0,17-26 0,-17 26 0,11-26 0,-11 26 0,15-30 0,-15 30 0,11-29 0,-11 29 0,14-28 0,-14 28 0,15-25 0,-15 25 0,11-25 0,-11 25 0,11-20 0,-11 20 129,0 0-129,5-21 0,-5 21 0,3-17 129,-3 17-129,0 0 0,0-27 129,0 27-129,0 0 0,0-23 0,0 23 0,0 0 129,0 0-129,-3-18 0,3 18 0,0 0 0,0 0 0,0 0 0,0 0-129,-10-18 129,10 18 0,0 0 0,0 0-129,0 0 129,0 0-129,0 0 0,0 0-129,0 0-129,0 0 0,0 0-387,0 0-516,-3-18-903,3 18-1935,0 0-129,0 0-129,0 0-129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12:37.98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16 129,'0'0'1548,"0"0"258,0 0 0,0 0 387,0 0-387,0 0 0,0 0-387,0 0 258,0 0-387,0 0-129,0 0-258,0 0 0,0 0-258,0 0-129,0 0 0,0 0-258,0 0-129,0 0-129,0 0 0,0 0 0,0 0 0,0 0 0,18-8 0,-18 8 0,27-1 129,-27 1-129,31 0 129,-14 0-129,1 0 129,3 0-129,1 0 129,-1 0-129,8 0 129,-1 1 0,3 1 0,1 2-129,-5-2 129,3-1 0,-1 2-129,-5-1 258,-6 0-258,-18-2 129,29 3 0,-29-3-129,22 1 129,-22-1 0,0 0-129,24 6 129,-24-6 0,0 0-129,26 4 129,-26-4-129,0 0 129,22 10 0,-22-10 0,19 8 0,-19-8 0,0 0 0,29 20 0,-29-20 0,16 17 0,-16-17 0,19 27 0,-19-27-129,18 34 129,-7-14-129,-3 5 258,2-2-129,-1 8-129,-1-7 129,2 7 0,-2-3-129,0 3 0,-3 2 129,3-8-129,-4 6 0,3-4 129,-1 6-129,-3 1 129,4-5-129,-2 5 0,-2-3 129,2 8-129,-2-3 129,2 1-129,-2-2 0,2 3 129,-2 3-129,3 3 0,-4-9 129,3 6-258,-2-3 258,-2-1-129,3-1 0,-1 0 0,-2-2 0,3 1 0,-3 2 0,2 4 0,1 2 0,0-1 129,3 3-258,-4 3 258,3 4-258,1-1 258,-4 4-258,2-4 258,1 4-258,-3-2 258,-1 1-129,4-3 0,-4-1 0,1-1 129,0 1-129,-1-2 0,1 1 129,-1 3-258,-1 0 258,-1-1-258,5 0 129,-3 0-129,-1 2 129,-1 1 0,2-1 0,1 1 0,-1-3 0,1 5 129,-3 3-129,3 4 129,-1 0-129,-1 1 0,1 4 129,-2-5-129,0 5 129,3-3 0,-1-3 0,4 0 0,-4 6 129,-1-1-258,4-1 129,-2-1 0,-1-1-129,0 1 129,-2 1-129,0 1 0,0-8 0,0 1 129,0 1-129,0-1 0,0 3 129,0 2-129,-2 4 0,0-1 0,2-2 0,-1 5 0,-1 5 0,2-3 129,0 1-258,0-2 258,0-3-129,0-1 0,0-6 0,0 0 0,0-6 129,0 1-129,0-3 0,-3 1 129,-2 0-129,0 0 0,-1 2 0,1 5 0,0 0 0,4-4 0,-1 1 0,-1 5-129,3 1 129,0-2-129,0 2 129,0-4 0,0 4 0,0-3-129,0-1 129,0-3 0,0-4 0,-3 3 129,-2-1-129,2 0 0,3-4 0,0 3 0,0-1 0,0 0 129,0 2-258,0-4 258,0 1-129,0 0 0,0-7 0,0 2 0,0-6 0,0-4 129,0 4-129,0-3-129,-2-3 129,-1-2-129,0-3 129,3 0-129,-2 3 129,2 4-129,-3-9 0,3 2 258,0-1-258,0 0 129,0-2 0,0-1 129,0 1-129,0-5 0,0-5 0,0 6 0,-2-4 0,2 4 129,0 3-258,0-4 258,0 3-258,0-1 258,-1 3-129,1-2 0,0-6 0,0 0 0,0-20 0,-2 31 0,2-31 0,-3 28 0,3-28 0,-3 30 0,-2-9 0,3 0 0,1 0 0,1 1 0,-2-2 0,2 0 0,-3 0 0,3-3 0,0-17 0,-2 30 0,2-30 0,-6 26 0,6-26 0,-5 22 0,5-22 129,-13 24-129,13-24 0,-11 21 0,11-21 0,-13 21 0,13-21 0,0 0 0,-12 20 0,12-20 0,0 0 0,0 0 0,-21 14 0,21-14 0,-23 10 0,23-10 0,-33 10 0,12 0 0,-6-3 0,1 0 0,1 0 0,-3 0 0,4-3 0,0-1 0,4 4 0,0-3 0,3-2 0,17-2 0,-27 4 0,27-4 0,-21 7 0,21-7 0,-24 6 0,24-6 0,-21 3 0,21-3 0,-21 6 0,21-6 0,-22 6 0,22-6 0,-24 6 0,24-6 0,-27 7 129,27-7-129,-31 7 0,31-7 0,-29 2 0,29-2 0,-28 8 0,28-8 0,-21 3 129,21-3-129,0 0 0,-21 0 0,21 0 0,0 0 0,0 0 129,0 0-129,-22 1 0,22-1 0,0 0 0,0 0 0,0 0 0,-21 3 0,21-3 0,0 0 0,0 0 0,0 0 129,-18 3-129,18-3 0,0 0 0,0 0 0,0 0 0,0 0-129,0 0 129,0 0 0,0 0 0,0 0 0,0 0-129,0 0 129,0 0 0,0 0 0,0 0 0,0 0-129,0 0 129,0 0 0,0 0 0,0 0 0,0 0 0,0 0-129,0 0 129,0 0-129,0 0 129,0 0 0,0 0-129,0 0 129,0 0 0,0 0 0,0 0 0,0 0 0,0 0 0,0 0 0,0 0 0,0 0 0,0 0 0,0 0 0,0 0 0,0 0 129,0 0-129,0 0-129,0 0 129,0 0 0,0 0 129,0 0-258,0 0 129,-17 0 0,17 0 0,0 0 0,0 0 0,0 0-129,0 0 129,0 0 0,0 0 129,0 0-258,0 0 129,0 0 0,0 0-129,0 0 129,0 0 0,0 0 0,0 0 0,0 0 0,0 0-129,0 0 129,0 0-129,0 0 129,-2 17 0,2-17-129,0 18 0,0-18 129,8 32 0,-5-10-129,5 4 129,2 0-129,3-2 129,-4 0 0,1 6 0,1-6 0,0 1 0,4-5 129,-4-1-258,-11-19 129,13 22 0,-13-22-129,0 0 129,0 0-129,0 0 129,0 0-129,0 0 129,0 0 0,0 0 0,0 0 0,0 0 0,0-14 0,0 14 0,-8-34 0,-2 17 0,-1-4 0,0 1-129,3-1 129,1 1-129,-1 3 129,8 17 0,-11-35-129,11 18 129,-5-6 0,5-2-129,-1 1 258,1-1-258,0 2 129,0-2 0,1 5 0,4 0 0,-5 20 0,10-24 0,-10 24-129,14-17 129,-14 17 0,16-18 0,-16 18 129,16-22-129,-16 22 0,14-20 0,-14 20 0,0 0 0,24-25 0,-24 25 0,0 0 0,24-14 129,-24 14-129,0 0 0,24-10 0,-24 10 0,0 0 0,0 0 129,0 0-129,0 0 0,0 0 129,0 0-129,0 0 0,0 0 0,0 0 0,0 0 0,0 0 0,0 0 0,0 0 0,0 0 0,0 0 0,0 0 0,0 0 129,0 0-129,20-7 0,-20 7 129,0 0-129,0 0 0,0 0 129,0 14-129,0-14 0,0 22 0,0-22 0,0 36 0,3-13 0,-3-6 0,1 4 0,-1 7 0,2-6 0,-2 0 0,3-2-129,-1 1 129,-2 3-129,1-3 129,-1 4-129,0-25 129,7 40 0,-6-23 0,1 0 0,-2-17 0,3 24 0,-3-24 0,0 0 129,2 17-129,-2-17 0,0 0 0,0 0 0,0 20 0,0-20 0,0 0 0,0 0 0,0 25 0,0-25 0,0 0 0,0 0-129,0 0 129,0 0-129,0 0 0,0 0 0,0 0-129,0 0-129,0 0-129,0 0-387,0 23-516,0-23-774,0 0-2064,0 0 129,1 18-387,-1-18-129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13:34.8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3436 272 516,'0'0'2064,"0"0"-258,0 0-129,0 0-129,0 0-516,0 0-129,0 0-129,0 0 0,0 0-129,0 0-129,0 0 258,0 0-258,0 0 258,0 0 0,0 0-258,0 0 129,0 0 0,0 0 0,0 0-129,0 0 0,-14-10 0,14 10-129,0 0 0,0 0-129,0 0 0,0 0 129,-18-9-129,18 9 0,0 0-129,0 0 129,0 0 0,-18-12 0,18 12-129,0 0 0,-17-8 129,17 8-129,0 0 0,-26-14 0,26 14 0,-21-6-129,21 6 129,-22-4-129,22 4 129,-24-7 0,24 7-129,-29-6 129,29 6-129,-29-8 129,29 8 0,-33-7 0,33 7-129,-39-10 129,22 4 0,-3 3 129,3-1-129,-6-3 0,3 6-129,0-2 129,3-2 0,-4 2-129,3-2 129,-1 2 0,-2 2-129,4-4 129,17 5-129,-39-9 129,19 4-129,-3 0 129,1 2-129,-4-1 129,-1 2-129,-2-3 129,4 4 0,-3-4-129,0 2 0,2 2 129,2-2-129,0-1 129,5 1-129,-2 2 0,-1-1 129,2-2-129,-2 4 0,4-2 0,-4 1 0,4-3 0,-1 3 129,-5-1-129,7 2 0,-4-3 0,3 2 0,-3-1 0,2 2 0,-3-1 0,1 1 0,-2-3 0,6 3 0,-1-2 0,-1 2 0,19 0 129,-32 0-129,32 0 0,-29-2 0,29 2 0,-30-3 0,12 3 0,1-1 129,-11-1-129,4 2 0,2-1 0,-2 1 0,2-3 0,-4 3 0,0 0 0,2 0 0,4 0 0,2 0 0,-3 0 0,2 0 0,0 0 129,-2-2-129,3 0 0,1-1 0,-2 3 0,-2-1-129,-2 1 129,1-2 129,1 2-258,-1 0 258,-2 0-129,0-1 0,-3 1 0,-4 0 0,6 0 0,-1 0 0,2 0 0,0-2 0,0 2 0,3 0 0,2-1 0,19 1 0,-31 0 0,31 0 0,-27 0-129,27 0 129,-29 0 0,29 0 0,-28 0 0,28 0 0,-36 0 0,19 0 0,-1 0 0,18 0 0,-32 0 0,32 0 0,-27 0 0,27 0 0,-19 0 0,19 0 0,-18 0 0,18 0 0,-17 0 0,17 0 0,0 0 0,-26 0 0,26 0 0,-21 0 0,21 0 0,-24 0 0,24 0 0,-22 0 0,22 0 0,-27-3 0,27 3 0,-26 0 0,26 0 0,-32 0 0,14 0 0,-4 0 0,4 0 0,-4 0-129,1 0 129,4 0 0,-4 0 0,21 0 0,-32 0 0,32 0 0,-26 3 0,26-3 0,-22 1 0,22-1-129,-21 2 129,21-2 0,-24 3 0,24-3 0,-27 1 0,27-1 0,-27 5 0,27-5 0,-34 6 0,13-4 0,21-2 0,-34 8 0,34-8 0,-28 6 0,28-6 0,-28 6 0,28-6-129,-19 5 129,19-5 0,-25 9 0,25-9 0,-32 12 0,11-3-129,2-1 129,1 3 0,-4-2 0,22-9 0,-32 17 0,32-17-129,-24 11 129,24-11 0,0 0-129,0 0 129,-20 14 0,20-14-129,0 0 129,-8 19-129,8-19 129,-8 18 0,8-18-129,-11 28 129,11-28 0,-13 26 0,13-26 0,-11 23 0,11-23 0,-11 20 0,11-20 0,-8 17-129,8-17 129,-8 19 0,8-19 0,-6 20 0,6-20 0,0 0 0,-8 26 0,8-26 0,0 0 0,-10 25-129,10-25 129,-2 19 0,2-19 0,0 0 0,-4 23-129,4-23 258,0 0-129,0 26 129,0-26-129,0 23 129,0-23 0,0 27 0,0-27-129,0 28-129,0-28 129,3 27 0,-3-27 0,8 25 0,-8-25-129,9 27 0,-9-27 129,15 24 0,-15-24 0,9 25 0,-9-25 0,12 22-129,-12-22 129,0 0 0,17 26 0,-17-26-129,15 19 129,-15-19 0,17 17 0,-17-17 0,21 17-129,-21-17 129,22 18 0,-22-18 0,23 17 0,-23-17 0,24 19-129,-24-19 129,27 15 0,-27-15 0,29 14 0,-29-14 129,30 14-129,-30-14 0,32 13 0,-14-9 0,-1 1 0,3 0 0,-3 1 0,1-3 0,1 2 129,0-4-129,2 4 129,-3-4-129,1 2 0,0 0 0,-1-1 129,1 0-129,-19-2 0,37 3 0,-20-3 0,3 1 0,0-1 129,1 0-129,0 0 0,1 0 0,1 2 0,-23-2 0,38 4 129,-19-4-129,-19 0 0,32 2 0,-14-2 0,-18 0 0,32 1 129,-32-1-129,32 0 0,-14 0 0,-1 0 0,4 0 0,-3 4 0,4-4 0,-1 0 0,1 0 129,2 0-129,0 0 0,-1 0 0,1 0 0,1 0 0,-1 0 0,-1-4 0,-1 4 0,0 0 129,4 0-129,-2 0 0,5 0 0,-3 0 0,-1 0 0,4 0 0,-3 0 0,1 0 0,-2 4 0,4-3 129,-3-1-129,1 2 0,-3 1 0,3-3 0,-6 1 129,3 1-129,0-2 0,-3 1 0,-2 2 0,-1 1 0,-1-1 0,-17-3 0,35 1 0,-35-1 0,32 3 0,-32-3 0,34 5 0,-16-5 0,1 0 0,2 2 0,1-2 129,-3 0-129,4 0 0,1 0 0,-7 3 0,2-3 0,2 0 0,-21 0 0,35 3 0,-17-3 0,3 0 0,-4 0 0,6 0 0,-2 0 129,0 0-129,-2 0 0,3 0 0,-3 0 0,2-3 0,-3 3 0,-1 0 0,4 0 0,2-3 129,-3 1-129,3 2 0,2-2 0,-1-1 0,2 2 0,3-1 0,-4 1 0,-1-2 0,0 1 0,2 0 0,0-1 129,-1 2-129,2-1 0,-6 1 0,0-2 0,0 1 0,-2 1 0,-19 1 0,29-5 0,-29 5 0,30-6 129,-30 6-129,31-10 0,-31 10 0,33-10 129,-33 10-129,34-11 0,-34 11 0,32-11 0,-15 5 0,-17 6 0,32-10 0,-32 10 0,28-12 0,-28 12 0,28-9 129,-28 9-129,23-13 0,-23 13 0,19-7 0,-19 7 0,18-8 0,-18 8 0,0 0 129,17-9-129,-17 9 0,0 0 0,29-10 0,-29 10 0,26-7 0,-26 7 0,27-8 0,-6 5 0,-21 3 0,33-6 0,-33 6 0,26-10 0,-26 10 129,21-4-129,-21 4 0,0 0 0,17-14 129,-17 14-129,0 0 0,20-17 0,-20 17 0,19-19 129,-19 19-129,19-22 0,-19 22 0,21-18 0,-21 18 0,0 0 0,21-22 129,-21 22-129,0 0 0,0 0 0,17-21 0,-17 21 129,11-21-129,-11 21 0,10-21 0,-10 21 0,10-20 0,-10 20 0,6-17 129,-6 17 0,0 0-129,8-19 0,-8 19 129,0-19-129,0 19-129,0-21 129,0 21-129,0-23 129,0 23-129,0 0 129,0-24-129,0 24 129,0 0 129,0-20-129,0 20 129,0 0-129,0 0 0,-13-20 0,13 20 129,0 0-129,0 0-129,-9-19 129,9 19 0,0 0-129,0 0 0,0 0 129,0 0-129,0 0 0,0 0 0,0 0 0,0 0 0,0 0-129,0 0 0,0 0-129,0 0-387,0 0-258,0 0-645,0 0-516,0 0-516,0 0-1419,9-10 0,-9 10-258,0 0 645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13:39.0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-4-12 774,'0'24'1935,"0"-24"0,0 0-516,0 0 258,0 0-258,0 0 258,3 17-129,-3-17 0,0 0-258,0 0 0,0 0-129,0 0 0,0 0-387,0 0-258,0 0 0,0 0-258,0 0 0,0 0-129,0 0 0,0 0 0,0 0 0,0 0 129,0 0-129,27-8 0,-27 8 129,29-8-129,-29 8 0,37-6 0,-15 6 0,2 0 0,0 0 0,0 0 0,0 0 0,0 0 0,-3 0 0,1 0 0,-3 5 0,1-1 129,-1 6-258,-19-10 129,32 14 129,-14-8-129,-18-6-129,25 11 129,-25-11-129,29 3 0,-29-3 129,30 4-129,-30-4 0,36 3 129,-36-3 0,38 3 0,-19-1 0,5 0 0,-3-2-129,-3 0 129,-18 0 0,27 4-129,-27-4 129,24 2-129,-24-2 0,0 0 129,17 6-129,-17-6 0,0 0 0,0 0 0,0 0 0,20 8-129,-20-8 129,0 0 0,0 0 0,0 0 0,19 14 0,-19-14 0,0 0 0,17 28 129,-17-28-129,13 23 0,-13-23 129,11 25-129,-11-25 0,15 29 0,-7-11 0,1 3 0,-1 0 0,0-1 129,2 7-129,-2 4 0,2-3 0,1-2 0,-3 2 0,-5 4 0,3 2 0,-2 0 129,2 7-129,-1-1 0,-2 2 0,2 3 0,-2 9 0,3-5 0,6 2-129,-4-1 129,4-2 0,-2-2 0,0-2 0,-2-3 0,1 0 129,-2 1-129,-6-1 129,6 6 0,-3-4 0,0 7-129,0 1 129,6 4 0,-7 3-129,8 4 0,-3 0 0,4-4 0,-4 4 0,3-4 0,-3-1 129,-2 2-129,-1-7 129,0-2 0,-5-1-129,0 2 129,3-3 0,-3 7-129,0-6 129,0-2-129,0 7 129,3-2-258,-1 0 258,-2 3-258,0-2 258,3 0-129,0-1 0,2 2 0,-3-4 0,1-1 0,0 1 129,0-4-129,-1 7 129,1-2-129,-3 5 129,2 1-129,-2 0 0,0 4 129,1-2-129,1 3 0,-2-5 0,0 2 0,0-7 0,0 2-129,0 1 258,0 5-258,0-3 129,0 4-129,0-3 258,0 4-258,0-1 129,0 5 0,0-7-129,0 8 258,0 1-129,0 6 0,0 8-129,0 0 258,3-2-258,-1 4 258,-1-1 0,1-4 0,1-3 0,-1-8-129,-2-1 258,0-2-258,-8 0 258,3 1-258,-3-4 0,0 7-129,-2-1 129,1 3 0,2 6 0,4 1 0,3 4-129,0-2 129,0 5 0,0-7 0,2 7-129,4-2 129,-1-4 0,0-1 0,-2-7-129,0 5 129,0-5 0,-1 3 0,1-5 0,-1-1 129,-2 0-129,0-3 0,0 1 0,0-1 0,0 0 0,-5 0 129,2-4-258,-2 1 129,3-2-129,1 0 129,-1 2-129,2 0 0,0-1 129,0-1 0,0 0-129,0-5 258,0 3-129,0 1 0,0-3 0,0 1 0,0 4 0,0-1 129,0 0-129,0 2 0,-3 2 0,3-10 0,0 5 0,0-5 0,0 2 0,0 1 0,0 3 0,0-2 0,0-1 0,0 8-129,5 2 129,-2-5-129,0 5 129,-1-8-129,1 1 129,-3-1 129,5-5-129,-2-7 0,0 4 0,0-3 0,2-3 0,-2-2 0,2-4 0,0-1 129,1 3-258,1-3 129,-4-1 0,5-3 129,-2-1-258,-3-1 129,2 3 0,2-3 0,-4 7 129,3 1-258,-4 2 129,-1 1-129,3 4 258,-3-4-258,1 3 129,-2 2 0,0-7 0,0-4 0,0 1 0,0-7 0,0-1 0,0-2 0,0-4 0,0-3 0,0-21 0,-2 31 129,2-31-129,0 24 0,0-24 0,-1 24 0,1-24 0,-4 17 0,4-17 0,-4 18 0,4-18 0,0 0 0,0 0 0,-12 20 0,12-20 0,0 0 0,-19 24 0,19-24 0,-21 17 0,21-17 0,-22 17 0,22-17 0,-24 10 0,24-10 0,-29 10 0,10-9 0,-2 1 0,0-2 0,-3 1 0,-3-1 0,3 0 0,-1 0 0,1 0-129,0 0 129,0 0 0,3 0 0,-2 0 0,1 0 0,1 0 0,-1 0 0,-4 3 0,4-1 0,-1-2 0,4 2 0,-3 2 0,4-1 0,-1 0 0,-2 4 0,21-7 0,-27 3 0,27-3 0,-34 3 0,34-3 0,-36 0 0,18 0 0,-3 0 0,2 0 0,1 0 129,-2 0-129,2 0 0,0 3 0,18-3 0,-32 1 0,32-1 0,-25 3 0,25-3 0,-24 4 0,24-4 0,0 0-129,-18 7 129,18-7 0,0 0 0,0 0 0,0 0 0,0 0 0,0 0 0,0 0 129,-21 3-129,21-3 0,0 0 0,0 0 0,-17 7 0,17-7 0,0 0 0,-18 4 0,18-4 0,-18 2 0,18-2 0,0 0 0,0 0 0,-20 1 0,20-1 0,0 0 0,0 0 0,0 0 0,0 0-129,0 0 129,0 0 0,0 0 0,0 0 0,0 0 0,0 0-129,0 0 129,0 0 0,0 0 0,0 0 0,0 0-129,0 0 129,0 0 0,0 0 0,0 0 0,0 0 0,0 0-129,0 0 129,0 0 0,-4 24-129,4-24 129,0 21 0,0-4 0,4 3 0,4 4-129,-2 2 129,2 2 0,2 3 129,-2-3-258,3-1 258,-3-2-258,-2-3 129,1 0 0,-7-22 0,8 26 0,-8-26-129,0 0 129,0 0 0,1 17 0,-1-17 0,0 0 0,0 0 0,0 0 0,0 0 0,0 0 0,0 0 0,0 0 0,0 0 0,0 0 0,0 0 129,0 0-129,0 0 0,0-16 0,0 16 0,0-21 0,0 21 0,-6-33-129,1 15 129,-3-7 0,0 0-129,3-3 129,2-7 0,1-2 0,-1-1-129,2 1 129,1-1 0,0 5-129,0 1 129,4 8 0,-4 24-129,5-28 129,-5 28 0,0 0-129,10-17 129,-10 17 0,0 0-129,0 0 129,0 0-129,0 0 129,0 0 0,0 0-129,0 0 129,0 0 0,0 0 0,24-17 0,-24 17 0,29-4 0,-29 4 0,35-5 0,-13 4 0,4-4 0,-1-1 0,4 0 0,-1-1 0,0 3 0,-2-7 0,-2 3 0,-3 0 0,-2 1 0,-19 7 0,24-10 0,-24 10 129,0 0-129,0 0 0,0 0 129,0 0 0,0 0-129,0 0 129,0 0 0,0 0-129,0 0 0,0 0 0,0 0 0,0 0 0,0 0-129,0 0 129,0 0-129,8 11 0,-8-11 0,0 20-129,0 0-129,0-20-129,0 31-516,0-31-774,-5 28-2322,4-8-258,1-20-387,-10 27 129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03:21.09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916-3 903,'0'0'1419,"0"0"-258,0 0 0,0 0-129,0 0 129,0 0-258,0 0 0,0 0 0,0 0-129,0 0 0,0 0 0,0 0-258,0 0 129,0 0-129,0 0 0,0 0 0,0 0 0,0 0 0,0 0-129,0 0 258,0 0-258,0 0 0,0 0 0,0 0 0,0 0 0,0 0-129,-10-2 0,10 2 0,0 0 0,0 0-129,0 0 129,0 0-129,-18-1 0,18 1 0,0 0 0,0 0 0,0 0 0,-22 0-129,22 0 129,0 0-129,-17 0 0,17 0 129,0 0-129,-20 11 0,20-11 129,0 0-129,-19 7 0,19-7 0,-17 5 129,17-5-129,-22 4 0,22-4 0,-23 4 0,23-4 0,-26 11 0,26-11 0,-28 9 0,28-9 0,-25 9 0,25-9 0,-25 7 0,25-7 129,-17 7-129,17-7 129,-20 3-129,20-3 129,0 0-129,-25 7 258,25-7-258,-21 6 0,21-6 0,-25 9 0,25-9 0,-25 11 0,25-11 0,-28 10 0,28-10 0,-26 10 129,26-10-129,-27 10 0,27-10 0,-29 11 129,29-11 0,-30 9 0,30-9-129,-29 11 129,29-11 0,-22 9-129,22-9 129,-21 6-129,21-6-129,0 0 129,-21 11 0,21-11 0,0 0 0,-17 12 0,17-12 0,0 0 0,-21 13 0,21-13 0,0 0 0,-17 14 0,17-14 0,0 0 0,-17 17 0,17-17 0,0 0 0,-16 21 0,16-21 0,-9 20 0,9-20 0,-14 25 0,14-25-129,-17 30 129,4-13 0,4 1 0,0 1 0,1 0 0,0-2-129,-1 0 129,1 9 0,2-9 0,0 6 0,3-3 0,-4 2 0,4 5-129,0-2 129,0 3 0,2-4 0,-3 3 0,1-1 0,2 1 0,1-1 0,-3-3 0,1 1 0,1-1 0,-1 0 0,-1-2 0,3-2 0,-3 4 0,-2-2 129,4 1-129,-1-2 0,1 1 129,-4 0 0,3 0-129,1 5 258,1-7-129,0 3 0,-2-2-129,2 1 258,0 0-258,0 0 0,0 2 129,0-6-129,0 6 0,0 1 0,0 3 0,0-2 0,0 1 0,0 4 0,0-3 0,2 3 0,-2-1 0,0-1 0,0 2 0,0-1 0,0-1 0,0 0 0,1 2 0,-1 4 0,0-5 0,0 6 0,2 0 0,-2-2 0,1 1 0,-1-1 129,0-3-129,4-1 0,-3-2 0,1-4 0,-2 3 0,4-3 0,-2 1 0,1 1 0,0 2 0,-3 0 0,2 0 0,-2 0 0,0 2 0,0-2 0,0-3 0,0 1 129,0-4-129,0 6 129,0-3-129,0 1 129,1 5-129,1-3 129,2 2 0,-2-1-258,-1 4 258,6-5-129,-6 3 0,5-3-129,-6-1 129,2 1 0,3-1 129,-4 1-258,1-1 129,1 1 0,-3 3 0,0 3 0,5-7 0,-5 8 0,3-2 0,-2-1-129,2 1 129,2 2 0,-2-2 0,3-2 0,-6 2 0,0 1 0,2 0 129,-2-1-258,0 5 258,0-1-129,-2 1 0,-4 0 0,4-2 0,-1 0 0,0-2 0,0 0 0,2-1 0,1-5 129,0 3-129,0-3 0,0 2 258,0-5-258,-3 9 0,1-2 0,-1 5 129,-8 3-129,6-2 0,-7 7 0,4-5 0,-3 0 0,0-2 0,5-5-129,2-5 129,1-2 0,-2-2 0,3 3 0,2-6 0,-1 3-258,1-3 258,0 0 0,0 6 0,0-5 0,0 1 0,0 1 0,0-2 0,1 2 0,1-1 258,-2 2-258,1 0 0,-1 2 0,4 1 0,-3-1 0,-1 7 129,2 4-129,-2-3 0,0 5 129,0 1-129,0-7 0,0 5 0,0-10 0,0 2 0,0-10 0,0 3 0,0-7 0,0 2 0,0 1 0,0 1 0,0 0 0,4 0 0,-4 4 0,5-4 129,-4 1-129,3-3 0,-3 0 0,1 1 129,-2-2-129,0 2 129,0 0-129,0 0 0,0 2 0,0 0 0,0-1 0,0 0 0,0 0 0,0 3 0,0-1 0,0-1 0,0-1 0,0 0 0,0 6 0,0-5 0,0 1 0,0 1 0,0-5 0,0 6 0,0-3 0,0-3 0,0 1 0,0 1 0,0 0 0,0-1 0,0-19 0,0 31 0,0-31 0,0 32 0,0-32 0,0 28 0,0-28 0,0 26 0,0-26 0,0 27 0,0-27 0,1 30 0,-1-30 0,5 32-129,-5-32 129,3 31 129,-3-31-129,6 30 0,-6-30 0,5 30 0,-5-6 0,0-5 0,0 6 0,0 3-129,0 2 258,-3 3-258,-2 0 258,-1 3-258,0-3 129,3 0 0,-5 0 0,3-3 0,1 1 0,-1-4 0,2 2 0,-2 1 0,4-3 0,-1-1 0,2-3 0,0 4-129,0 0 129,0 0 0,0-1 0,0 0 0,0 1 0,2-4 0,-2 1 0,6-2 0,-5-3 0,1 2 0,-2-1 0,5-1 0,-4-1 0,1 1 0,-1 1 0,2 1 0,-1 2 0,-1-1 0,1-1 0,-1 5 0,-1-3 129,0 3-129,0-1 129,0 0-129,0-1 129,0-2-129,0 2 129,0-6 0,0 4-129,0-2 0,4 4 0,-4 2 0,1-6 0,-1 3-129,3-3 129,-3 0 0,0-20 0,0 33 0,0-33 0,0 26 0,0-26 0,0 21 129,0-21-258,0 20 129,0-20 0,0 19 0,0-19 0,3 24 0,-3-24 0,3 27 0,-3-27 0,7 29 0,-7-29 0,3 27 0,-3-27 0,7 23 0,-7-23 0,5 24 0,-5-24 0,6 22 0,-6-22 0,8 28 0,-8-28 0,5 32 0,3-16 0,-5 4 0,1-1 0,2-1 0,-1 0 0,-5-18 0,9 32 0,-9-32 0,4 22-129,-4-22 258,0 0-258,0 0 129,7 21 0,-7-21 0,0 0 0,0 0 0,10 23 0,-10-23-129,7 19 129,-7-19 0,0 0 0,20 25 0,-20-25 0,0 0 0,16 22 0,-16-22 0,0 0 0,22 14 0,-22-14 0,17 17 0,-17-17 0,20 16 0,-20-16 0,20 16 0,-20-16 0,22 13-129,-22-13 129,20 12 0,-20-12 0,26 12 0,-26-12 129,33 10-129,-33-10 0,31 11 0,-31-11 0,32 6 0,-15-4 0,-17-2 0,27 7 0,-27-7 0,29 6 129,-29-6-129,30 5 0,-30-5 0,26 6 0,-26-6 0,31 1 0,-31-1 0,30 9 0,-30-9 0,29 7 0,-12-5 0,-17-2 0,33 6 0,-16-1 129,0-4-129,3-1-129,-3 0 258,-17 0-129,31 0 0,-31 0 0,25 2 0,-25-2 129,20 0-129,-20 0 0,0 0 0,25 0 0,-25 0 0,0 0 0,23 0 0,-23 0 0,20 0 0,-20 0 129,22 0-129,-22 0 0,25 1 0,-25-1 129,23 0-129,-23 0 0,17 3 0,-17-3 129,20 0-129,-20 0 0,0 0 0,23 0 129,-23 0-129,20 0 0,-20 0 0,28 0 0,-28 0 0,33 0 129,-16 3-129,3 0 0,-20-3 0,33 4 0,-33-4 0,31 5 0,-31-5 0,21 1 0,-21-1 0,17 0 0,-17 0 129,0 0-129,18 0 0,-18 0 0,0 0 0,21 0 0,-21 0 0,23 0 0,-23 0 129,33 0-129,-33 0 0,33 0 0,-16 0 0,0 0 129,-17 0-129,35 0 0,-18 0 0,2 0 0,3 0 0,-2 4 0,-3-1 0,5-3 0,-22 0 0,28 1 0,-28-1 0,27 0 0,-27 0 0,25 0 0,-25 0 0,27 5 0,-27-5 0,28 0 0,-28 0 0,26 4 0,-26-4 0,23 1 0,-23-1 129,23 0-129,-23 0 0,22 0 0,-22 0 0,20 0 0,-20 0 0,23 0 0,-23 0 0,27 2 0,-27-2 0,25 3 0,-25-3 0,24 3 0,-24-3 0,30 0 0,-30 0 0,25 1 129,-25-1-129,20 3 0,-20-3 0,18 0 0,-18 0 0,0 0 0,24 7 0,-24-7 0,20 1 0,-20-1 0,22 3 0,-22-3 0,23 5 0,-23-5 0,18 1 0,-18-1 0,0 0 129,22 3-129,-22-3 0,0 0-129,22 0 258,-22 0-129,0 0 0,26 0 0,-26 0 0,20 0 0,-20 0 0,17 1 0,-17-1 0,22 0 129,-22 0-129,0 0 0,23 6 0,-23-6 0,0 0 0,17 2 0,-17-2 0,0 0 0,17 1 0,-17-1 0,0 0 0,0 0 0,19 0 0,-19 0 0,0 0 0,0 0 0,19 0 0,-19 0 0,0 0 0,18 0 0,-18 0 0,0 0 0,25 0 0,-25 0 0,20 0 0,-20 0 0,17 0 129,-17 0-129,0 0 0,24 0 0,-24 0 0,0 0 0,17 0 0,-17 0 0,0 0 0,21 0 0,-21 0 0,0 0 0,25 0 0,-25 0 0,0 0 0,22 0 0,-22 0 0,0 0 0,18 0 0,-18 0 0,0 0 129,0 0-129,21 4 0,-21-4 0,0 0 0,0 0 0,17 0 0,-17 0 0,0 0 0,0 0 0,0 0 0,20 0 0,-20 0 0,0 0 0,0 0 0,18 3 0,-18-3 129,0 0-129,17 1 0,-17-1 0,0 0 0,19 2-129,-19-2 129,0 0 0,22 0 0,-22 0 0,0 0 0,0 0 0,17 0 0,-17 0 0,0 0 0,0 0 0,0 0 0,0 0 0,0 0 0,22 0 0,-22 0 0,0 0 0,17 4 0,-17-4 0,17 2 0,-17-2 0,0 0 129,21 1-129,-21-1 0,0 0 0,0 0 0,0 0 0,0 0 0,17 0 0,-17 0 0,0 0 0,0 0 129,0 0-129,0 0 0,0 0 0,0 0 0,0 0 0,0 0 0,0 0 0,0 0 0,0 0 0,0 0 129,0 0-258,0 0 258,0 0-129,0 0 0,0 0 0,0 0 0,0 0 0,0 0 0,0 0 0,0 0 0,0 0 0,21 0 0,-21 0 0,0 0 0,0 0 0,0 0 0,0 0 129,17 6-129,-17-6 0,0 0 0,0 0 0,0 0 0,0 0 0,0 0 0,0 0 0,0 0 129,0 0-129,0 0 0,0 0-129,0 0 0,17 0-258,-17 0-645,0 0-1032,4-9-1935,-4-14-258,0-4-129,-4-13-387</inkml:trace>
  <inkml:trace contextRef="#ctx0" brushRef="#br0" timeOffset="6571.77">2694 7839 129,'0'0'645,"0"0"0,0 0-129,-17-14 0,17 14 258,0 0 0,0 0 0,0 0 0,-11-17 129,11 17 0,0 0-516,0 0 129,-11-21-129,11 21 129,0 0 129,-11-20 0,11 20 129,0 0 0,-12-16 129,12 16 129,0 0-258,0 0 0,-17-16-129,17 16 0,0 0 0,0 0-129,-17-19 129,17 19-129,0 0-129,0 0 0,-16-19 0,16 19 0,0 0 0,0 0-129,0 0 0,0 0-129,0 0 129,0 0-258,0 0 0,0 0 0,0 0 0,0 0-258,0 0 258,0 0-129,0 0 0,0 0 0,0 0 0,0 0 0,0 0 129,0 13-129,0-13 129,5 18-129,-5-18 129,18 23 0,-18-23 0,19 28 0,-19-28 0,22 27-129,-22-27 129,23 25 0,-23-25 0,23 27 0,-23-27 0,22 19 0,-22-19 0,15 17 0,-15-17 0,18 17 0,-18-17 0,0 0 129,13 19-129,-13-19 0,0 0 0,0 0 0,13 18 0,-13-18 0,0 0 129,0 0-129,15 23 0,-15-23 0,8 16 129,-8-16-129,13 20 0,-13-20 0,0 0 129,10 23-129,-10-23 0,0 0 129,0 0-129,0 0 0,0 0 0,0 0 129,0 0-129,13 16 0,-13-16 0,0 0 0,0 0 0,0 0 0,0 0 129,0 0-129,0 0 0,0 18 0,0-18 0,0 0 0,0 0 0,0 0 0,0 0 0,0 0 0,0 0 129,0 0-258,11 19 129,-11-19 0,0 0 0,6 19 0,-6-19 0,0 0 0,6 19 0,-6-19 0,0 0 0,8 18 0,-8-18 0,0 0-129,9 17 129,-9-17 0,0 0 0,0 0 0,14 20 0,-14-20 0,0 0 0,0 0 0,0 0 0,0 0 0,12 19 0,-12-19 0,0 0 0,0 0 0,0 0 0,0 0 0,0 0 129,0 0-129,0 0 0,0 0 0,0 0 0,0 0 0,0 0 0,0 0 0,0 0-129,0 0 129,0 0 0,0 0 0,0 0 0,0 0 0,0 0 0,0 0 0,0 0 0,0 0 0,0 0-129,0 0 129,0 0 0,13 18 0,-13-18 0,0 0 0,0 0 0,0 0 0,0 0 0,17 13 0,-17-13 0,0 0 0,0 0 0,0 0 0,0 0 0,0 0 0,0 0 129,0 0-129,0 0 0,0 0 0,0 0 0,0 0 0,0 0-129,0 0 129,0 0 0,0 0 0,0 0 0,0 0 0,0 0 0,0 0 0,0 0 0,0 0 0,0 0 0,0 0 0,0 0 0,0 0 0,0 0 0,0 0 0,0 0 0,0 0 0,0 0 0,0 0 0,0 0 0,0 0 0,0 0 0,0 0 0,8 18 0,-8-18 129,0 0-129,0 0 0,0 0 0,7 18 0,-7-18 0,0 0 0,0 0 0,0 0 0,0 0 0,0 0 0,0 0 129,0 0-129,0 0 0,0 0 0,11 17 129,-11-17-129,0 0 258,0 0-258,0 0 129,0 0-129,0 0 129,0 0 0,0 0 0,0 0 0,0 0 0,0 0 0,0 0 0,0 0 0,0 0 0,0 0-129,0 0 129,0 0-129,-4 19 129,4-19-129,0 0 0,-21 20 0,21-20 0,0 0 0,-21 22 0,21-22 0,-19 19 0,19-19 0,-22 17 0,22-17 0,-20 16 129,20-16-129,-23 13 0,23-13 0,-20 10 0,20-10 0,-19 10 0,19-10 0,-21 10 0,21-10 129,-19 10-258,19-10 129,-20 9 129,20-9-258,-19 14 129,19-14 129,0 0-129,-23 16 0,23-16 0,0 0 0,-25 21 0,25-21 0,-15 18 0,15-18 0,-19 18-129,19-18 129,0 0 0,-20 20 0,20-20 0,0 0 0,0 0-129,0 0 129,-17 17 129,17-17-129,0 0 0,0 0 0,0 0 0,0 0 0,-19 14 129,19-14-129,0 0 0,0 0 0,-18 12 0,18-12 0,0 0 129,-17 20-129,17-20 0,0 0 0,-21 23 0,21-23 0,0 0 0,-23 23 0,23-23 0,0 0 0,-18 14 0,18-14 0,0 0 0,0 0 0,0 0 0,0 0 0,0 0 0,0 0 0,0 0 0,0 0 0,0 0 0,0 0 0,0 0 0,0 0 0,0 0 0,0 0 0,0 0 0,0 0 0,0 0 0,0 0-129,0 0 0,0 0 0,0 0 0,0 0-258,0 0 0,0 0-258,0 0-645,0 0-387,0 0-1419,0-30-645,3 13 0,-3-13 0,12 14-129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04:50.36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2387 488 1032,'0'0'1290,"0"0"-129,0 0 129,0 0-258,0 0 129,0 0-129,0 0-387,0 0 0,0 0-129,0 0-129,0 0 129,0 0-258,0 0 0,0 0 258,0 0 0,0 0 0,0 0-129,0 0 258,0 0-516,0 0 258,0 0-258,0 0 0,0 0-258,0 0 258,0 0-258,-11 0 258,11 0-129,0 0 129,0 0-129,0 0 129,0 0-129,0 0 258,0 0-258,0 0 129,-12-13 0,12 13-129,0 0 129,0 0 0,0 0 0,0 0-129,-13-23 0,13 23 0,0 0 129,0 0-258,-9-24 258,9 24-129,0 0 0,0 0 129,-14-18-129,14 18 129,0 0 0,0 0 129,-17-15-129,17 15 0,0 0 0,0 0 0,-17-16 0,17 16 129,0 0-129,0 0 0,-23-21 129,23 21-129,0 0 0,-20-19 129,20 19 0,-17-13 0,17 13-129,-19-14 129,19 14-129,-17-13 129,17 13-129,-22-12 0,22 12 0,-21-11 0,21 11 0,-22-10 0,22 10-129,-25-14 129,25 14 0,-25-13 0,25 13-129,-26-13 129,26 13 0,-29-14-129,29 14 129,-25-9 0,25 9-129,-23-10 129,23 10-129,-22-8 0,22 8 129,-22-6-129,22 6 0,-25-9 0,25 9 0,-23-7 0,23 7 0,-31-11 0,31 11 258,-31-13-258,14 10 0,0-3 0,-1-1 129,-1 0-129,-1 4 0,3-3 0,-3 3 0,20 3 129,-30-8-129,30 8 0,-23-6 0,23 6 0,-25-4 0,25 4 0,-25-6 129,25 6-129,-29-6 0,29 6 0,-28-6 0,28 6 0,-31-6 0,31 6 0,-28-5 0,28 5 0,-23-4 0,23 4 0,-20-4 129,20 4-129,0 0 0,-23-5 0,23 5 0,0 0 129,-25-3-129,25 3 0,-20-4 0,20 4-129,-22-7 129,22 7 0,-25-3 0,25 3 0,-20-4 0,20 4 0,-23-3 0,23 3 0,-22-4 0,22 4 0,-25-5 0,25 5 0,-21-3 0,21 3 0,-22-1 0,22 1 0,-20 0 0,20 0 0,-19 0 0,19 0 0,-20-3 129,20 3-129,-26 0 0,26 0 0,-25-4 129,25 4-129,-26 0 0,26 0 0,-24 0 0,24 0 0,-27 0 0,27 0 0,-28 0 0,28 0 0,-30 2 0,13 0 0,0 1 0,0-2 0,17-1 0,-29 3 0,29-3 0,-33 5 0,13-4 0,3 3 0,0-2 0,17-2 0,-36 10 0,19-6 129,-1 0-129,18-4 0,-31 8 0,31-8 0,-25 7 129,25-7-129,-20 6 0,20-6 129,-23 5-129,23-5 0,-24 9 129,24-9-129,-28 7 0,28-7 0,-31 12 0,31-12 0,-23 9 0,23-9 0,-23 10 0,23-10 0,-17 9 0,17-9 0,-19 13 0,19-13 0,-20 14 0,20-14 0,-18 16 0,18-16 0,-19 13 0,19-13 0,-17 14 0,17-14 0,0 0 0,-25 19 0,25-19 0,-21 18 0,21-18 0,-25 15 0,25-15 0,-30 18 0,30-18 0,-26 18 0,26-18 0,-26 18 0,26-18 0,-21 17 0,21-17 0,-20 17 0,20-17 0,-17 17 0,17-17 0,0 0 0,-21 25 0,21-25 0,0 0 0,-17 20 0,17-20 0,0 0 0,0 0 0,-17 20 0,17-20 0,0 0 0,-14 16-129,14-16 129,0 0 0,-16 18 0,16-18 0,0 0 0,-11 16 0,11-16 0,0 0 0,0 0 0,-12 22 0,12-22 0,0 0 0,-8 18 0,8-18 0,-8 16 0,8-16 0,-4 20 129,4-20 129,-6 20-258,6-20 258,-7 27-129,7-27 0,-7 22-129,7-22 129,-3 17-129,3-17 0,0 0 0,-5 20-129,5-20 129,0 0 0,0 0 0,0 17 0,0-17 0,0 0-129,0 17 129,0-17 0,0 0 0,0 19 0,0-19 0,0 0 0,5 17 0,-5-17-129,0 0 129,0 0 0,12 21 0,-12-21 0,0 0 0,11 20 0,-11-20 0,0 0 0,15 19 0,-15-19 0,0 0 0,11 17 0,-11-17 0,0 0 0,0 0 0,17 18-129,-17-18 129,0 0 0,0 0 0,14 17 0,-14-17 0,0 0 0,0 0 0,17 19 0,-17-19 0,0 0 0,0 0 0,22 19 0,-22-19 0,0 0 0,0 0 0,18 14-129,-18-14 258,0 0-258,21 9 129,-21-9 0,0 0 0,18 12 0,-18-12 0,0 0 0,20 11 0,-20-11 0,0 0 0,0 0 0,19 10 0,-19-10 0,0 0 0,20 9 0,-20-9 0,0 0 0,20 7 0,-20-7 0,0 0 0,22 11 0,-22-11 0,0 0 0,0 0 0,21 12 0,-21-12 0,0 0 0,0 0 0,21 7 0,-21-7 129,0 0-129,0 0 0,21 7 0,-21-7 0,0 0 0,22 7 0,-22-7 0,0 0 0,19 9 0,-19-9 0,0 0 0,20 7 0,-20-7 0,0 0 0,20 5 0,-20-5 0,18 0 0,-18 0 0,0 0 0,17 5 0,-17-5 0,0 0 0,24 3 0,-24-3 0,0 0 0,20 6 0,-20-6 0,18 4 0,-18-4 0,0 0 0,24 7 0,-24-7 0,0 0 0,23 7 0,-23-7 0,0 0 0,25 6 0,-25-6 0,0 0 129,18 4-129,-18-4 0,0 0 0,22 3 0,-22-3 0,0 0 0,23 4 0,-23-4 0,19 0 0,-19 0 0,0 0 0,23 0 0,-23 0 0,17 0 0,-17 0 0,0 0 0,0 0 0,26 2 0,-26-2 0,0 0 129,17 0-129,-17 0 0,0 0 0,24 0 0,-24 0 0,0 0 0,24 0 0,-24 0 0,0 0 0,22 0 129,-22 0-129,17 0 0,-17 0 0,17 0 0,-17 0 0,20 0 0,-20 0 0,21-2 0,-21 2 0,21-4 0,-21 4 0,22 0 0,-22 0 129,20-3-129,-20 3 0,19-1 0,-19 1 0,18-2 0,-18 2 0,17-1 0,-17 1 0,0 0 0,23 0 0,-23 0 0,0 0 0,22 0 0,-22 0 0,0 0 0,22-5 0,-22 5 0,0 0 0,17 0 0,-17 0 0,0 0 0,20-1 0,-20 1 0,0 0 0,19 0 0,-19 0 0,0 0 0,17-5 129,-17 5-129,0 0 0,23 0 0,-23 0-129,0 0 129,23-2 0,-23 2 0,0 0 0,19 0 0,-19 0 0,0 0 0,17 0 129,-17 0-258,0 0 129,0 0 0,21 0 0,-21 0 0,0 0 0,21 0 0,-21 0 0,0 0 0,20 0 0,-20 0 129,0 0-129,25 0 0,-25 0 0,0 0 0,20 0 0,-20 0 0,0 0 0,17 0 0,-17 0 0,0 0 0,0 0 0,0 0 0,17 0 0,-17 0 0,0 0 0,0 0 0,20 0 0,-20 0 0,0 0 0,20 0 0,-20 0 0,0 0 0,22 0 0,-22 0 0,0 0 0,17 0 0,-17 0 0,0 0 0,0 0 0,18 0 0,-18 0-129,0 0 129,17 0 0,-17 0 0,0 0 0,19 0 0,-19 0 0,0 0 0,20 0 0,-20 0 0,0 0 0,19 2 0,-19-2 0,0 0 0,20 1 0,-20-1 0,0 0 0,17 0 0,-17 0 0,0 0 0,17 0 0,-17 0 0,0 0 0,0 0 0,18 4 0,-18-4 0,0 0 0,22 1 129,-22-1-129,0 0 0,23 0 0,-23 0 0,0 0 0,0 0 0,21 0 0,-21 0 0,0 0 0,0 0 0,0 0 0,20 0 0,-20 0 0,0 0 0,21 0 0,-21 0 0,0 0 0,25 0 0,-25 0 0,0 0 0,22 0 0,-22 0 0,0 0 0,18 0 0,-18 0 0,0 0 0,21-1 0,-21 1 129,0 0-129,20-5 0,-20 5 0,0 0 0,0 0 0,20-5 0,-20 5-129,0 0 129,0 0 0,0 0 0,17-3 0,-17 3 0,0 0 0,0 0 0,0 0 0,22-5 0,-22 5 0,0 0 0,23-5 0,-23 5 0,17-1 0,-17 1 129,17 0-129,-17 0 0,0 0 0,22 0 0,-22 0 0,0 0 0,21 0 0,-21 0 0,17 0 0,-17 0 0,19 0 0,-19 0 0,17-3 0,-17 3 0,22-5 0,-22 5 0,21 0 0,-21 0 0,19-5 0,-19 5 0,22-1 0,-22 1 0,17-3 0,-17 3 258,0 0-258,0 0 0,21-9 0,-21 9 129,0 0-129,0 0 0,17-10 0,-17 10 129,0 0-129,20-17 0,-20 17 0,0 0 0,21-15 0,-21 15 0,0 0 0,0 0 0,20-15 0,-20 15 0,0 0 0,0 0 0,18-12 0,-18 12 0,0 0 129,0 0-129,0 0 0,20-21 0,-20 21 0,0 0 0,0 0 129,16-20-129,-16 20 0,0 0 0,0 0 0,15-20 0,-15 20 0,0 0 0,16-23 0,-16 23 0,0 0 0,20-26 129,-20 26-129,0 0 0,17-22 0,-17 22 0,0 0 0,14-19 0,-14 19 0,0 0 0,12-19 0,-12 19 0,0 0 0,0 0 0,11-17 129,-11 17-129,0 0 0,0 0 0,7-19 0,-7 19 129,0 0-129,0 0 0,0 0 0,3-17 129,-3 17-129,0 0 0,0-20 0,0 20 0,0 0 0,0-24 0,0 24 0,0 0 0,0-23 0,0 23 0,0 0 0,0 0 0,0-19 0,0 19 0,0 0 0,0 0 129,0 0-129,0 0 0,0-18 0,0 18 129,0 0-129,0 0 0,-10-16 0,10 16-258,0 0 258,0 0-129,-7-20 129,7 20-258,0 0 258,0 0-129,0 0 129,0 0 0,0 0-129,0 0 129,0 0 0,-11-16 0,11 16 0,0 0-129,0 0 129,0 0 0,0 0 0,-5-19-129,5 19 129,0 0 0,0 0-129,0 0-129,0 0 0,0 0-129,0 0-516,0 0-774,0 0-2064,0 0 129,0 0-645,-9-28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04:50.36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916-3 903,'0'0'1419,"0"0"-258,0 0 0,0 0-129,0 0 129,0 0-258,0 0 0,0 0 0,0 0-129,0 0 0,0 0 0,0 0-258,0 0 129,0 0-129,0 0 0,0 0 0,0 0 0,0 0 0,0 0-129,0 0 258,0 0-258,0 0 0,0 0 0,0 0 0,0 0 0,0 0-129,-10-2 0,10 2 0,0 0 0,0 0-129,0 0 129,0 0-129,-18-1 0,18 1 0,0 0 0,0 0 0,0 0 0,-22 0-129,22 0 129,0 0-129,-17 0 0,17 0 129,0 0-129,-20 11 0,20-11 129,0 0-129,-19 7 0,19-7 0,-17 5 129,17-5-129,-22 4 0,22-4 0,-23 4 0,23-4 0,-26 11 0,26-11 0,-28 9 0,28-9 0,-25 9 0,25-9 0,-25 7 0,25-7 129,-17 7-129,17-7 129,-20 3-129,20-3 129,0 0-129,-25 7 258,25-7-258,-21 6 0,21-6 0,-25 9 0,25-9 0,-25 11 0,25-11 0,-28 10 0,28-10 0,-26 10 129,26-10-129,-27 10 0,27-10 0,-29 11 129,29-11 0,-30 9 0,30-9-129,-29 11 129,29-11 0,-22 9-129,22-9 129,-21 6-129,21-6-129,0 0 129,-21 11 0,21-11 0,0 0 0,-17 12 0,17-12 0,0 0 0,-21 13 0,21-13 0,0 0 0,-17 14 0,17-14 0,0 0 0,-17 17 0,17-17 0,0 0 0,-16 21 0,16-21 0,-9 20 0,9-20 0,-14 25 0,14-25-129,-17 30 129,4-13 0,4 1 0,0 1 0,1 0 0,0-2-129,-1 0 129,1 9 0,2-9 0,0 6 0,3-3 0,-4 2 0,4 5-129,0-2 129,0 3 0,2-4 0,-3 3 0,1-1 0,2 1 0,1-1 0,-3-3 0,1 1 0,1-1 0,-1 0 0,-1-2 0,3-2 0,-3 4 0,-2-2 129,4 1-129,-1-2 0,1 1 129,-4 0 0,3 0-129,1 5 258,1-7-129,0 3 0,-2-2-129,2 1 258,0 0-258,0 0 0,0 2 129,0-6-129,0 6 0,0 1 0,0 3 0,0-2 0,0 1 0,0 4 0,0-3 0,2 3 0,-2-1 0,0-1 0,0 2 0,0-1 0,0-1 0,0 0 0,1 2 0,-1 4 0,0-5 0,0 6 0,2 0 0,-2-2 0,1 1 0,-1-1 129,0-3-129,4-1 0,-3-2 0,1-4 0,-2 3 0,4-3 0,-2 1 0,1 1 0,0 2 0,-3 0 0,2 0 0,-2 0 0,0 2 0,0-2 0,0-3 0,0 1 129,0-4-129,0 6 129,0-3-129,0 1 129,1 5-129,1-3 129,2 2 0,-2-1-258,-1 4 258,6-5-129,-6 3 0,5-3-129,-6-1 129,2 1 0,3-1 129,-4 1-258,1-1 129,1 1 0,-3 3 0,0 3 0,5-7 0,-5 8 0,3-2 0,-2-1-129,2 1 129,2 2 0,-2-2 0,3-2 0,-6 2 0,0 1 0,2 0 129,-2-1-258,0 5 258,0-1-129,-2 1 0,-4 0 0,4-2 0,-1 0 0,0-2 0,0 0 0,2-1 0,1-5 129,0 3-129,0-3 0,0 2 258,0-5-258,-3 9 0,1-2 0,-1 5 129,-8 3-129,6-2 0,-7 7 0,4-5 0,-3 0 0,0-2 0,5-5-129,2-5 129,1-2 0,-2-2 0,3 3 0,2-6 0,-1 3-258,1-3 258,0 0 0,0 6 0,0-5 0,0 1 0,0 1 0,0-2 0,1 2 0,1-1 258,-2 2-258,1 0 0,-1 2 0,4 1 0,-3-1 0,-1 7 129,2 4-129,-2-3 0,0 5 129,0 1-129,0-7 0,0 5 0,0-10 0,0 2 0,0-10 0,0 3 0,0-7 0,0 2 0,0 1 0,0 1 0,0 0 0,4 0 0,-4 4 0,5-4 129,-4 1-129,3-3 0,-3 0 0,1 1 129,-2-2-129,0 2 129,0 0-129,0 0 0,0 2 0,0 0 0,0-1 0,0 0 0,0 0 0,0 3 0,0-1 0,0-1 0,0-1 0,0 0 0,0 6 0,0-5 0,0 1 0,0 1 0,0-5 0,0 6 0,0-3 0,0-3 0,0 1 0,0 1 0,0 0 0,0-1 0,0-19 0,0 31 0,0-31 0,0 32 0,0-32 0,0 28 0,0-28 0,0 26 0,0-26 0,0 27 0,0-27 0,1 30 0,-1-30 0,5 32-129,-5-32 129,3 31 129,-3-31-129,6 30 0,-6-30 0,5 30 0,-5-6 0,0-5 0,0 6 0,0 3-129,0 2 258,-3 3-258,-2 0 258,-1 3-258,0-3 129,3 0 0,-5 0 0,3-3 0,1 1 0,-1-4 0,2 2 0,-2 1 0,4-3 0,-1-1 0,2-3 0,0 4-129,0 0 129,0 0 0,0-1 0,0 0 0,0 1 0,2-4 0,-2 1 0,6-2 0,-5-3 0,1 2 0,-2-1 0,5-1 0,-4-1 0,1 1 0,-1 1 0,2 1 0,-1 2 0,-1-1 0,1-1 0,-1 5 0,-1-3 129,0 3-129,0-1 129,0 0-129,0-1 129,0-2-129,0 2 129,0-6 0,0 4-129,0-2 0,4 4 0,-4 2 0,1-6 0,-1 3-129,3-3 129,-3 0 0,0-20 0,0 33 0,0-33 0,0 26 0,0-26 0,0 21 129,0-21-258,0 20 129,0-20 0,0 19 0,0-19 0,3 24 0,-3-24 0,3 27 0,-3-27 0,7 29 0,-7-29 0,3 27 0,-3-27 0,7 23 0,-7-23 0,5 24 0,-5-24 0,6 22 0,-6-22 0,8 28 0,-8-28 0,5 32 0,3-16 0,-5 4 0,1-1 0,2-1 0,-1 0 0,-5-18 0,9 32 0,-9-32 0,4 22-129,-4-22 258,0 0-258,0 0 129,7 21 0,-7-21 0,0 0 0,0 0 0,10 23 0,-10-23-129,7 19 129,-7-19 0,0 0 0,20 25 0,-20-25 0,0 0 0,16 22 0,-16-22 0,0 0 0,22 14 0,-22-14 0,17 17 0,-17-17 0,20 16 0,-20-16 0,20 16 0,-20-16 0,22 13-129,-22-13 129,20 12 0,-20-12 0,26 12 0,-26-12 129,33 10-129,-33-10 0,31 11 0,-31-11 0,32 6 0,-15-4 0,-17-2 0,27 7 0,-27-7 0,29 6 129,-29-6-129,30 5 0,-30-5 0,26 6 0,-26-6 0,31 1 0,-31-1 0,30 9 0,-30-9 0,29 7 0,-12-5 0,-17-2 0,33 6 0,-16-1 129,0-4-129,3-1-129,-3 0 258,-17 0-129,31 0 0,-31 0 0,25 2 0,-25-2 129,20 0-129,-20 0 0,0 0 0,25 0 0,-25 0 0,0 0 0,23 0 0,-23 0 0,20 0 0,-20 0 129,22 0-129,-22 0 0,25 1 0,-25-1 129,23 0-129,-23 0 0,17 3 0,-17-3 129,20 0-129,-20 0 0,0 0 0,23 0 129,-23 0-129,20 0 0,-20 0 0,28 0 0,-28 0 0,33 0 129,-16 3-129,3 0 0,-20-3 0,33 4 0,-33-4 0,31 5 0,-31-5 0,21 1 0,-21-1 0,17 0 0,-17 0 129,0 0-129,18 0 0,-18 0 0,0 0 0,21 0 0,-21 0 0,23 0 0,-23 0 129,33 0-129,-33 0 0,33 0 0,-16 0 0,0 0 129,-17 0-129,35 0 0,-18 0 0,2 0 0,3 0 0,-2 4 0,-3-1 0,5-3 0,-22 0 0,28 1 0,-28-1 0,27 0 0,-27 0 0,25 0 0,-25 0 0,27 5 0,-27-5 0,28 0 0,-28 0 0,26 4 0,-26-4 0,23 1 0,-23-1 129,23 0-129,-23 0 0,22 0 0,-22 0 0,20 0 0,-20 0 0,23 0 0,-23 0 0,27 2 0,-27-2 0,25 3 0,-25-3 0,24 3 0,-24-3 0,30 0 0,-30 0 0,25 1 129,-25-1-129,20 3 0,-20-3 0,18 0 0,-18 0 0,0 0 0,24 7 0,-24-7 0,20 1 0,-20-1 0,22 3 0,-22-3 0,23 5 0,-23-5 0,18 1 0,-18-1 0,0 0 129,22 3-129,-22-3 0,0 0-129,22 0 258,-22 0-129,0 0 0,26 0 0,-26 0 0,20 0 0,-20 0 0,17 1 0,-17-1 0,22 0 129,-22 0-129,0 0 0,23 6 0,-23-6 0,0 0 0,17 2 0,-17-2 0,0 0 0,17 1 0,-17-1 0,0 0 0,0 0 0,19 0 0,-19 0 0,0 0 0,0 0 0,19 0 0,-19 0 0,0 0 0,18 0 0,-18 0 0,0 0 0,25 0 0,-25 0 0,20 0 0,-20 0 0,17 0 129,-17 0-129,0 0 0,24 0 0,-24 0 0,0 0 0,17 0 0,-17 0 0,0 0 0,21 0 0,-21 0 0,0 0 0,25 0 0,-25 0 0,0 0 0,22 0 0,-22 0 0,0 0 0,18 0 0,-18 0 0,0 0 129,0 0-129,21 4 0,-21-4 0,0 0 0,0 0 0,17 0 0,-17 0 0,0 0 0,0 0 0,0 0 0,20 0 0,-20 0 0,0 0 0,0 0 0,18 3 0,-18-3 129,0 0-129,17 1 0,-17-1 0,0 0 0,19 2-129,-19-2 129,0 0 0,22 0 0,-22 0 0,0 0 0,0 0 0,17 0 0,-17 0 0,0 0 0,0 0 0,0 0 0,0 0 0,0 0 0,22 0 0,-22 0 0,0 0 0,17 4 0,-17-4 0,17 2 0,-17-2 0,0 0 129,21 1-129,-21-1 0,0 0 0,0 0 0,0 0 0,0 0 0,17 0 0,-17 0 0,0 0 0,0 0 129,0 0-129,0 0 0,0 0 0,0 0 0,0 0 0,0 0 0,0 0 0,0 0 0,0 0 0,0 0 129,0 0-258,0 0 258,0 0-129,0 0 0,0 0 0,0 0 0,0 0 0,0 0 0,0 0 0,0 0 0,0 0 0,21 0 0,-21 0 0,0 0 0,0 0 0,0 0 0,0 0 129,17 6-129,-17-6 0,0 0 0,0 0 0,0 0 0,0 0 0,0 0 0,0 0 0,0 0 129,0 0-129,0 0 0,0 0-129,0 0 0,17 0-258,-17 0-645,0 0-1032,4-9-1935,-4-14-258,0-4-129,-4-13-387</inkml:trace>
  <inkml:trace contextRef="#ctx0" brushRef="#br0" timeOffset="1">2694 7839 129,'0'0'645,"0"0"0,0 0-129,-17-14 0,17 14 258,0 0 0,0 0 0,0 0 0,-11-17 129,11 17 0,0 0-516,0 0 129,-11-21-129,11 21 129,0 0 129,-11-20 0,11 20 129,0 0 0,-12-16 129,12 16 129,0 0-258,0 0 0,-17-16-129,17 16 0,0 0 0,0 0-129,-17-19 129,17 19-129,0 0-129,0 0 0,-16-19 0,16 19 0,0 0 0,0 0-129,0 0 0,0 0-129,0 0 129,0 0-258,0 0 0,0 0 0,0 0 0,0 0-258,0 0 258,0 0-129,0 0 0,0 0 0,0 0 0,0 0 0,0 0 129,0 13-129,0-13 129,5 18-129,-5-18 129,18 23 0,-18-23 0,19 28 0,-19-28 0,22 27-129,-22-27 129,23 25 0,-23-25 0,23 27 0,-23-27 0,22 19 0,-22-19 0,15 17 0,-15-17 0,18 17 0,-18-17 0,0 0 129,13 19-129,-13-19 0,0 0 0,0 0 0,13 18 0,-13-18 0,0 0 129,0 0-129,15 23 0,-15-23 0,8 16 129,-8-16-129,13 20 0,-13-20 0,0 0 129,10 23-129,-10-23 0,0 0 129,0 0-129,0 0 0,0 0 0,0 0 129,0 0-129,13 16 0,-13-16 0,0 0 0,0 0 0,0 0 0,0 0 129,0 0-129,0 0 0,0 18 0,0-18 0,0 0 0,0 0 0,0 0 0,0 0 0,0 0 0,0 0 129,0 0-258,11 19 129,-11-19 0,0 0 0,6 19 0,-6-19 0,0 0 0,6 19 0,-6-19 0,0 0 0,8 18 0,-8-18 0,0 0-129,9 17 129,-9-17 0,0 0 0,0 0 0,14 20 0,-14-20 0,0 0 0,0 0 0,0 0 0,0 0 0,12 19 0,-12-19 0,0 0 0,0 0 0,0 0 0,0 0 0,0 0 129,0 0-129,0 0 0,0 0 0,0 0 0,0 0 0,0 0 0,0 0 0,0 0-129,0 0 129,0 0 0,0 0 0,0 0 0,0 0 0,0 0 0,0 0 0,0 0 0,0 0 0,0 0-129,0 0 129,0 0 0,13 18 0,-13-18 0,0 0 0,0 0 0,0 0 0,0 0 0,17 13 0,-17-13 0,0 0 0,0 0 0,0 0 0,0 0 0,0 0 0,0 0 129,0 0-129,0 0 0,0 0 0,0 0 0,0 0 0,0 0-129,0 0 129,0 0 0,0 0 0,0 0 0,0 0 0,0 0 0,0 0 0,0 0 0,0 0 0,0 0 0,0 0 0,0 0 0,0 0 0,0 0 0,0 0 0,0 0 0,0 0 0,0 0 0,0 0 0,0 0 0,0 0 0,0 0 0,0 0 0,8 18 0,-8-18 129,0 0-129,0 0 0,0 0 0,7 18 0,-7-18 0,0 0 0,0 0 0,0 0 0,0 0 0,0 0 0,0 0 129,0 0-129,0 0 0,0 0 0,11 17 129,-11-17-129,0 0 258,0 0-258,0 0 129,0 0-129,0 0 129,0 0 0,0 0 0,0 0 0,0 0 0,0 0 0,0 0 0,0 0 0,0 0 0,0 0-129,0 0 129,0 0-129,-4 19 129,4-19-129,0 0 0,-21 20 0,21-20 0,0 0 0,-21 22 0,21-22 0,-19 19 0,19-19 0,-22 17 0,22-17 0,-20 16 129,20-16-129,-23 13 0,23-13 0,-20 10 0,20-10 0,-19 10 0,19-10 0,-21 10 0,21-10 129,-19 10-258,19-10 129,-20 9 129,20-9-258,-19 14 129,19-14 129,0 0-129,-23 16 0,23-16 0,0 0 0,-25 21 0,25-21 0,-15 18 0,15-18 0,-19 18-129,19-18 129,0 0 0,-20 20 0,20-20 0,0 0 0,0 0-129,0 0 129,-17 17 129,17-17-129,0 0 0,0 0 0,0 0 0,0 0 0,-19 14 129,19-14-129,0 0 0,0 0 0,-18 12 0,18-12 0,0 0 129,-17 20-129,17-20 0,0 0 0,-21 23 0,21-23 0,0 0 0,-23 23 0,23-23 0,0 0 0,-18 14 0,18-14 0,0 0 0,0 0 0,0 0 0,0 0 0,0 0 0,0 0 0,0 0 0,0 0 0,0 0 0,0 0 0,0 0 0,0 0 0,0 0 0,0 0 0,0 0 0,0 0 0,0 0 0,0 0-129,0 0 0,0 0 0,0 0 0,0 0-258,0 0 0,0 0-258,0 0-645,0 0-387,0 0-1419,0-30-645,3 13 0,-3-13 0,12 14-129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05:18.17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2387 488 1032,'0'0'1290,"0"0"-129,0 0 129,0 0-258,0 0 129,0 0-129,0 0-387,0 0 0,0 0-129,0 0-129,0 0 129,0 0-258,0 0 0,0 0 258,0 0 0,0 0 0,0 0-129,0 0 258,0 0-516,0 0 258,0 0-258,0 0 0,0 0-258,0 0 258,0 0-258,-11 0 258,11 0-129,0 0 129,0 0-129,0 0 129,0 0-129,0 0 258,0 0-258,0 0 129,-12-13 0,12 13-129,0 0 129,0 0 0,0 0 0,0 0-129,-13-23 0,13 23 0,0 0 129,0 0-258,-9-24 258,9 24-129,0 0 0,0 0 129,-14-18-129,14 18 129,0 0 0,0 0 129,-17-15-129,17 15 0,0 0 0,0 0 0,-17-16 0,17 16 129,0 0-129,0 0 0,-23-21 129,23 21-129,0 0 0,-20-19 129,20 19 0,-17-13 0,17 13-129,-19-14 129,19 14-129,-17-13 129,17 13-129,-22-12 0,22 12 0,-21-11 0,21 11 0,-22-10 0,22 10-129,-25-14 129,25 14 0,-25-13 0,25 13-129,-26-13 129,26 13 0,-29-14-129,29 14 129,-25-9 0,25 9-129,-23-10 129,23 10-129,-22-8 0,22 8 129,-22-6-129,22 6 0,-25-9 0,25 9 0,-23-7 0,23 7 0,-31-11 0,31 11 258,-31-13-258,14 10 0,0-3 0,-1-1 129,-1 0-129,-1 4 0,3-3 0,-3 3 0,20 3 129,-30-8-129,30 8 0,-23-6 0,23 6 0,-25-4 0,25 4 0,-25-6 129,25 6-129,-29-6 0,29 6 0,-28-6 0,28 6 0,-31-6 0,31 6 0,-28-5 0,28 5 0,-23-4 0,23 4 0,-20-4 129,20 4-129,0 0 0,-23-5 0,23 5 0,0 0 129,-25-3-129,25 3 0,-20-4 0,20 4-129,-22-7 129,22 7 0,-25-3 0,25 3 0,-20-4 0,20 4 0,-23-3 0,23 3 0,-22-4 0,22 4 0,-25-5 0,25 5 0,-21-3 0,21 3 0,-22-1 0,22 1 0,-20 0 0,20 0 0,-19 0 0,19 0 0,-20-3 129,20 3-129,-26 0 0,26 0 0,-25-4 129,25 4-129,-26 0 0,26 0 0,-24 0 0,24 0 0,-27 0 0,27 0 0,-28 0 0,28 0 0,-30 2 0,13 0 0,0 1 0,0-2 0,17-1 0,-29 3 0,29-3 0,-33 5 0,13-4 0,3 3 0,0-2 0,17-2 0,-36 10 0,19-6 129,-1 0-129,18-4 0,-31 8 0,31-8 0,-25 7 129,25-7-129,-20 6 0,20-6 129,-23 5-129,23-5 0,-24 9 129,24-9-129,-28 7 0,28-7 0,-31 12 0,31-12 0,-23 9 0,23-9 0,-23 10 0,23-10 0,-17 9 0,17-9 0,-19 13 0,19-13 0,-20 14 0,20-14 0,-18 16 0,18-16 0,-19 13 0,19-13 0,-17 14 0,17-14 0,0 0 0,-25 19 0,25-19 0,-21 18 0,21-18 0,-25 15 0,25-15 0,-30 18 0,30-18 0,-26 18 0,26-18 0,-26 18 0,26-18 0,-21 17 0,21-17 0,-20 17 0,20-17 0,-17 17 0,17-17 0,0 0 0,-21 25 0,21-25 0,0 0 0,-17 20 0,17-20 0,0 0 0,0 0 0,-17 20 0,17-20 0,0 0 0,-14 16-129,14-16 129,0 0 0,-16 18 0,16-18 0,0 0 0,-11 16 0,11-16 0,0 0 0,0 0 0,-12 22 0,12-22 0,0 0 0,-8 18 0,8-18 0,-8 16 0,8-16 0,-4 20 129,4-20 129,-6 20-258,6-20 258,-7 27-129,7-27 0,-7 22-129,7-22 129,-3 17-129,3-17 0,0 0 0,-5 20-129,5-20 129,0 0 0,0 0 0,0 17 0,0-17 0,0 0-129,0 17 129,0-17 0,0 0 0,0 19 0,0-19 0,0 0 0,5 17 0,-5-17-129,0 0 129,0 0 0,12 21 0,-12-21 0,0 0 0,11 20 0,-11-20 0,0 0 0,15 19 0,-15-19 0,0 0 0,11 17 0,-11-17 0,0 0 0,0 0 0,17 18-129,-17-18 129,0 0 0,0 0 0,14 17 0,-14-17 0,0 0 0,0 0 0,17 19 0,-17-19 0,0 0 0,0 0 0,22 19 0,-22-19 0,0 0 0,0 0 0,18 14-129,-18-14 258,0 0-258,21 9 129,-21-9 0,0 0 0,18 12 0,-18-12 0,0 0 0,20 11 0,-20-11 0,0 0 0,0 0 0,19 10 0,-19-10 0,0 0 0,20 9 0,-20-9 0,0 0 0,20 7 0,-20-7 0,0 0 0,22 11 0,-22-11 0,0 0 0,0 0 0,21 12 0,-21-12 0,0 0 0,0 0 0,21 7 0,-21-7 129,0 0-129,0 0 0,21 7 0,-21-7 0,0 0 0,22 7 0,-22-7 0,0 0 0,19 9 0,-19-9 0,0 0 0,20 7 0,-20-7 0,0 0 0,20 5 0,-20-5 0,18 0 0,-18 0 0,0 0 0,17 5 0,-17-5 0,0 0 0,24 3 0,-24-3 0,0 0 0,20 6 0,-20-6 0,18 4 0,-18-4 0,0 0 0,24 7 0,-24-7 0,0 0 0,23 7 0,-23-7 0,0 0 0,25 6 0,-25-6 0,0 0 129,18 4-129,-18-4 0,0 0 0,22 3 0,-22-3 0,0 0 0,23 4 0,-23-4 0,19 0 0,-19 0 0,0 0 0,23 0 0,-23 0 0,17 0 0,-17 0 0,0 0 0,0 0 0,26 2 0,-26-2 0,0 0 129,17 0-129,-17 0 0,0 0 0,24 0 0,-24 0 0,0 0 0,24 0 0,-24 0 0,0 0 0,22 0 129,-22 0-129,17 0 0,-17 0 0,17 0 0,-17 0 0,20 0 0,-20 0 0,21-2 0,-21 2 0,21-4 0,-21 4 0,22 0 0,-22 0 129,20-3-129,-20 3 0,19-1 0,-19 1 0,18-2 0,-18 2 0,17-1 0,-17 1 0,0 0 0,23 0 0,-23 0 0,0 0 0,22 0 0,-22 0 0,0 0 0,22-5 0,-22 5 0,0 0 0,17 0 0,-17 0 0,0 0 0,20-1 0,-20 1 0,0 0 0,19 0 0,-19 0 0,0 0 0,17-5 129,-17 5-129,0 0 0,23 0 0,-23 0-129,0 0 129,23-2 0,-23 2 0,0 0 0,19 0 0,-19 0 0,0 0 0,17 0 129,-17 0-258,0 0 129,0 0 0,21 0 0,-21 0 0,0 0 0,21 0 0,-21 0 0,0 0 0,20 0 0,-20 0 129,0 0-129,25 0 0,-25 0 0,0 0 0,20 0 0,-20 0 0,0 0 0,17 0 0,-17 0 0,0 0 0,0 0 0,0 0 0,17 0 0,-17 0 0,0 0 0,0 0 0,20 0 0,-20 0 0,0 0 0,20 0 0,-20 0 0,0 0 0,22 0 0,-22 0 0,0 0 0,17 0 0,-17 0 0,0 0 0,0 0 0,18 0 0,-18 0-129,0 0 129,17 0 0,-17 0 0,0 0 0,19 0 0,-19 0 0,0 0 0,20 0 0,-20 0 0,0 0 0,19 2 0,-19-2 0,0 0 0,20 1 0,-20-1 0,0 0 0,17 0 0,-17 0 0,0 0 0,17 0 0,-17 0 0,0 0 0,0 0 0,18 4 0,-18-4 0,0 0 0,22 1 129,-22-1-129,0 0 0,23 0 0,-23 0 0,0 0 0,0 0 0,21 0 0,-21 0 0,0 0 0,0 0 0,0 0 0,20 0 0,-20 0 0,0 0 0,21 0 0,-21 0 0,0 0 0,25 0 0,-25 0 0,0 0 0,22 0 0,-22 0 0,0 0 0,18 0 0,-18 0 0,0 0 0,21-1 0,-21 1 129,0 0-129,20-5 0,-20 5 0,0 0 0,0 0 0,20-5 0,-20 5-129,0 0 129,0 0 0,0 0 0,17-3 0,-17 3 0,0 0 0,0 0 0,0 0 0,22-5 0,-22 5 0,0 0 0,23-5 0,-23 5 0,17-1 0,-17 1 129,17 0-129,-17 0 0,0 0 0,22 0 0,-22 0 0,0 0 0,21 0 0,-21 0 0,17 0 0,-17 0 0,19 0 0,-19 0 0,17-3 0,-17 3 0,22-5 0,-22 5 0,21 0 0,-21 0 0,19-5 0,-19 5 0,22-1 0,-22 1 0,17-3 0,-17 3 258,0 0-258,0 0 0,21-9 0,-21 9 129,0 0-129,0 0 0,17-10 0,-17 10 129,0 0-129,20-17 0,-20 17 0,0 0 0,21-15 0,-21 15 0,0 0 0,0 0 0,20-15 0,-20 15 0,0 0 0,0 0 0,18-12 0,-18 12 0,0 0 129,0 0-129,0 0 0,20-21 0,-20 21 0,0 0 0,0 0 129,16-20-129,-16 20 0,0 0 0,0 0 0,15-20 0,-15 20 0,0 0 0,16-23 0,-16 23 0,0 0 0,20-26 129,-20 26-129,0 0 0,17-22 0,-17 22 0,0 0 0,14-19 0,-14 19 0,0 0 0,12-19 0,-12 19 0,0 0 0,0 0 0,11-17 129,-11 17-129,0 0 0,0 0 0,7-19 0,-7 19 129,0 0-129,0 0 0,0 0 0,3-17 129,-3 17-129,0 0 0,0-20 0,0 20 0,0 0 0,0-24 0,0 24 0,0 0 0,0-23 0,0 23 0,0 0 0,0 0 0,0-19 0,0 19 0,0 0 0,0 0 129,0 0-129,0 0 0,0-18 0,0 18 129,0 0-129,0 0 0,-10-16 0,10 16-258,0 0 258,0 0-129,-7-20 129,7 20-258,0 0 258,0 0-129,0 0 129,0 0 0,0 0-129,0 0 129,0 0 0,-11-16 0,11 16 0,0 0-129,0 0 129,0 0 0,0 0 0,-5-19-129,5 19 129,0 0 0,0 0-129,0 0-129,0 0 0,0 0-129,0 0-516,0 0-774,0 0-2064,0 0 129,0 0-645,-9-28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05:18.18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916-3 903,'0'0'1419,"0"0"-258,0 0 0,0 0-129,0 0 129,0 0-258,0 0 0,0 0 0,0 0-129,0 0 0,0 0 0,0 0-258,0 0 129,0 0-129,0 0 0,0 0 0,0 0 0,0 0 0,0 0-129,0 0 258,0 0-258,0 0 0,0 0 0,0 0 0,0 0 0,0 0-129,-10-2 0,10 2 0,0 0 0,0 0-129,0 0 129,0 0-129,-18-1 0,18 1 0,0 0 0,0 0 0,0 0 0,-22 0-129,22 0 129,0 0-129,-17 0 0,17 0 129,0 0-129,-20 11 0,20-11 129,0 0-129,-19 7 0,19-7 0,-17 5 129,17-5-129,-22 4 0,22-4 0,-23 4 0,23-4 0,-26 11 0,26-11 0,-28 9 0,28-9 0,-25 9 0,25-9 0,-25 7 0,25-7 129,-17 7-129,17-7 129,-20 3-129,20-3 129,0 0-129,-25 7 258,25-7-258,-21 6 0,21-6 0,-25 9 0,25-9 0,-25 11 0,25-11 0,-28 10 0,28-10 0,-26 10 129,26-10-129,-27 10 0,27-10 0,-29 11 129,29-11 0,-30 9 0,30-9-129,-29 11 129,29-11 0,-22 9-129,22-9 129,-21 6-129,21-6-129,0 0 129,-21 11 0,21-11 0,0 0 0,-17 12 0,17-12 0,0 0 0,-21 13 0,21-13 0,0 0 0,-17 14 0,17-14 0,0 0 0,-17 17 0,17-17 0,0 0 0,-16 21 0,16-21 0,-9 20 0,9-20 0,-14 25 0,14-25-129,-17 30 129,4-13 0,4 1 0,0 1 0,1 0 0,0-2-129,-1 0 129,1 9 0,2-9 0,0 6 0,3-3 0,-4 2 0,4 5-129,0-2 129,0 3 0,2-4 0,-3 3 0,1-1 0,2 1 0,1-1 0,-3-3 0,1 1 0,1-1 0,-1 0 0,-1-2 0,3-2 0,-3 4 0,-2-2 129,4 1-129,-1-2 0,1 1 129,-4 0 0,3 0-129,1 5 258,1-7-129,0 3 0,-2-2-129,2 1 258,0 0-258,0 0 0,0 2 129,0-6-129,0 6 0,0 1 0,0 3 0,0-2 0,0 1 0,0 4 0,0-3 0,2 3 0,-2-1 0,0-1 0,0 2 0,0-1 0,0-1 0,0 0 0,1 2 0,-1 4 0,0-5 0,0 6 0,2 0 0,-2-2 0,1 1 0,-1-1 129,0-3-129,4-1 0,-3-2 0,1-4 0,-2 3 0,4-3 0,-2 1 0,1 1 0,0 2 0,-3 0 0,2 0 0,-2 0 0,0 2 0,0-2 0,0-3 0,0 1 129,0-4-129,0 6 129,0-3-129,0 1 129,1 5-129,1-3 129,2 2 0,-2-1-258,-1 4 258,6-5-129,-6 3 0,5-3-129,-6-1 129,2 1 0,3-1 129,-4 1-258,1-1 129,1 1 0,-3 3 0,0 3 0,5-7 0,-5 8 0,3-2 0,-2-1-129,2 1 129,2 2 0,-2-2 0,3-2 0,-6 2 0,0 1 0,2 0 129,-2-1-258,0 5 258,0-1-129,-2 1 0,-4 0 0,4-2 0,-1 0 0,0-2 0,0 0 0,2-1 0,1-5 129,0 3-129,0-3 0,0 2 258,0-5-258,-3 9 0,1-2 0,-1 5 129,-8 3-129,6-2 0,-7 7 0,4-5 0,-3 0 0,0-2 0,5-5-129,2-5 129,1-2 0,-2-2 0,3 3 0,2-6 0,-1 3-258,1-3 258,0 0 0,0 6 0,0-5 0,0 1 0,0 1 0,0-2 0,1 2 0,1-1 258,-2 2-258,1 0 0,-1 2 0,4 1 0,-3-1 0,-1 7 129,2 4-129,-2-3 0,0 5 129,0 1-129,0-7 0,0 5 0,0-10 0,0 2 0,0-10 0,0 3 0,0-7 0,0 2 0,0 1 0,0 1 0,0 0 0,4 0 0,-4 4 0,5-4 129,-4 1-129,3-3 0,-3 0 0,1 1 129,-2-2-129,0 2 129,0 0-129,0 0 0,0 2 0,0 0 0,0-1 0,0 0 0,0 0 0,0 3 0,0-1 0,0-1 0,0-1 0,0 0 0,0 6 0,0-5 0,0 1 0,0 1 0,0-5 0,0 6 0,0-3 0,0-3 0,0 1 0,0 1 0,0 0 0,0-1 0,0-19 0,0 31 0,0-31 0,0 32 0,0-32 0,0 28 0,0-28 0,0 26 0,0-26 0,0 27 0,0-27 0,1 30 0,-1-30 0,5 32-129,-5-32 129,3 31 129,-3-31-129,6 30 0,-6-30 0,5 30 0,-5-6 0,0-5 0,0 6 0,0 3-129,0 2 258,-3 3-258,-2 0 258,-1 3-258,0-3 129,3 0 0,-5 0 0,3-3 0,1 1 0,-1-4 0,2 2 0,-2 1 0,4-3 0,-1-1 0,2-3 0,0 4-129,0 0 129,0 0 0,0-1 0,0 0 0,0 1 0,2-4 0,-2 1 0,6-2 0,-5-3 0,1 2 0,-2-1 0,5-1 0,-4-1 0,1 1 0,-1 1 0,2 1 0,-1 2 0,-1-1 0,1-1 0,-1 5 0,-1-3 129,0 3-129,0-1 129,0 0-129,0-1 129,0-2-129,0 2 129,0-6 0,0 4-129,0-2 0,4 4 0,-4 2 0,1-6 0,-1 3-129,3-3 129,-3 0 0,0-20 0,0 33 0,0-33 0,0 26 0,0-26 0,0 21 129,0-21-258,0 20 129,0-20 0,0 19 0,0-19 0,3 24 0,-3-24 0,3 27 0,-3-27 0,7 29 0,-7-29 0,3 27 0,-3-27 0,7 23 0,-7-23 0,5 24 0,-5-24 0,6 22 0,-6-22 0,8 28 0,-8-28 0,5 32 0,3-16 0,-5 4 0,1-1 0,2-1 0,-1 0 0,-5-18 0,9 32 0,-9-32 0,4 22-129,-4-22 258,0 0-258,0 0 129,7 21 0,-7-21 0,0 0 0,0 0 0,10 23 0,-10-23-129,7 19 129,-7-19 0,0 0 0,20 25 0,-20-25 0,0 0 0,16 22 0,-16-22 0,0 0 0,22 14 0,-22-14 0,17 17 0,-17-17 0,20 16 0,-20-16 0,20 16 0,-20-16 0,22 13-129,-22-13 129,20 12 0,-20-12 0,26 12 0,-26-12 129,33 10-129,-33-10 0,31 11 0,-31-11 0,32 6 0,-15-4 0,-17-2 0,27 7 0,-27-7 0,29 6 129,-29-6-129,30 5 0,-30-5 0,26 6 0,-26-6 0,31 1 0,-31-1 0,30 9 0,-30-9 0,29 7 0,-12-5 0,-17-2 0,33 6 0,-16-1 129,0-4-129,3-1-129,-3 0 258,-17 0-129,31 0 0,-31 0 0,25 2 0,-25-2 129,20 0-129,-20 0 0,0 0 0,25 0 0,-25 0 0,0 0 0,23 0 0,-23 0 0,20 0 0,-20 0 129,22 0-129,-22 0 0,25 1 0,-25-1 129,23 0-129,-23 0 0,17 3 0,-17-3 129,20 0-129,-20 0 0,0 0 0,23 0 129,-23 0-129,20 0 0,-20 0 0,28 0 0,-28 0 0,33 0 129,-16 3-129,3 0 0,-20-3 0,33 4 0,-33-4 0,31 5 0,-31-5 0,21 1 0,-21-1 0,17 0 0,-17 0 129,0 0-129,18 0 0,-18 0 0,0 0 0,21 0 0,-21 0 0,23 0 0,-23 0 129,33 0-129,-33 0 0,33 0 0,-16 0 0,0 0 129,-17 0-129,35 0 0,-18 0 0,2 0 0,3 0 0,-2 4 0,-3-1 0,5-3 0,-22 0 0,28 1 0,-28-1 0,27 0 0,-27 0 0,25 0 0,-25 0 0,27 5 0,-27-5 0,28 0 0,-28 0 0,26 4 0,-26-4 0,23 1 0,-23-1 129,23 0-129,-23 0 0,22 0 0,-22 0 0,20 0 0,-20 0 0,23 0 0,-23 0 0,27 2 0,-27-2 0,25 3 0,-25-3 0,24 3 0,-24-3 0,30 0 0,-30 0 0,25 1 129,-25-1-129,20 3 0,-20-3 0,18 0 0,-18 0 0,0 0 0,24 7 0,-24-7 0,20 1 0,-20-1 0,22 3 0,-22-3 0,23 5 0,-23-5 0,18 1 0,-18-1 0,0 0 129,22 3-129,-22-3 0,0 0-129,22 0 258,-22 0-129,0 0 0,26 0 0,-26 0 0,20 0 0,-20 0 0,17 1 0,-17-1 0,22 0 129,-22 0-129,0 0 0,23 6 0,-23-6 0,0 0 0,17 2 0,-17-2 0,0 0 0,17 1 0,-17-1 0,0 0 0,0 0 0,19 0 0,-19 0 0,0 0 0,0 0 0,19 0 0,-19 0 0,0 0 0,18 0 0,-18 0 0,0 0 0,25 0 0,-25 0 0,20 0 0,-20 0 0,17 0 129,-17 0-129,0 0 0,24 0 0,-24 0 0,0 0 0,17 0 0,-17 0 0,0 0 0,21 0 0,-21 0 0,0 0 0,25 0 0,-25 0 0,0 0 0,22 0 0,-22 0 0,0 0 0,18 0 0,-18 0 0,0 0 129,0 0-129,21 4 0,-21-4 0,0 0 0,0 0 0,17 0 0,-17 0 0,0 0 0,0 0 0,0 0 0,20 0 0,-20 0 0,0 0 0,0 0 0,18 3 0,-18-3 129,0 0-129,17 1 0,-17-1 0,0 0 0,19 2-129,-19-2 129,0 0 0,22 0 0,-22 0 0,0 0 0,0 0 0,17 0 0,-17 0 0,0 0 0,0 0 0,0 0 0,0 0 0,0 0 0,22 0 0,-22 0 0,0 0 0,17 4 0,-17-4 0,17 2 0,-17-2 0,0 0 129,21 1-129,-21-1 0,0 0 0,0 0 0,0 0 0,0 0 0,17 0 0,-17 0 0,0 0 0,0 0 129,0 0-129,0 0 0,0 0 0,0 0 0,0 0 0,0 0 0,0 0 0,0 0 0,0 0 0,0 0 129,0 0-258,0 0 258,0 0-129,0 0 0,0 0 0,0 0 0,0 0 0,0 0 0,0 0 0,0 0 0,0 0 0,21 0 0,-21 0 0,0 0 0,0 0 0,0 0 0,0 0 129,17 6-129,-17-6 0,0 0 0,0 0 0,0 0 0,0 0 0,0 0 0,0 0 0,0 0 129,0 0-129,0 0 0,0 0-129,0 0 0,17 0-258,-17 0-645,0 0-1032,4-9-1935,-4-14-258,0-4-129,-4-13-387</inkml:trace>
  <inkml:trace contextRef="#ctx0" brushRef="#br0" timeOffset="1">2694 7839 129,'0'0'645,"0"0"0,0 0-129,-17-14 0,17 14 258,0 0 0,0 0 0,0 0 0,-11-17 129,11 17 0,0 0-516,0 0 129,-11-21-129,11 21 129,0 0 129,-11-20 0,11 20 129,0 0 0,-12-16 129,12 16 129,0 0-258,0 0 0,-17-16-129,17 16 0,0 0 0,0 0-129,-17-19 129,17 19-129,0 0-129,0 0 0,-16-19 0,16 19 0,0 0 0,0 0-129,0 0 0,0 0-129,0 0 129,0 0-258,0 0 0,0 0 0,0 0 0,0 0-258,0 0 258,0 0-129,0 0 0,0 0 0,0 0 0,0 0 0,0 0 129,0 13-129,0-13 129,5 18-129,-5-18 129,18 23 0,-18-23 0,19 28 0,-19-28 0,22 27-129,-22-27 129,23 25 0,-23-25 0,23 27 0,-23-27 0,22 19 0,-22-19 0,15 17 0,-15-17 0,18 17 0,-18-17 0,0 0 129,13 19-129,-13-19 0,0 0 0,0 0 0,13 18 0,-13-18 0,0 0 129,0 0-129,15 23 0,-15-23 0,8 16 129,-8-16-129,13 20 0,-13-20 0,0 0 129,10 23-129,-10-23 0,0 0 129,0 0-129,0 0 0,0 0 0,0 0 129,0 0-129,13 16 0,-13-16 0,0 0 0,0 0 0,0 0 0,0 0 129,0 0-129,0 0 0,0 18 0,0-18 0,0 0 0,0 0 0,0 0 0,0 0 0,0 0 0,0 0 129,0 0-258,11 19 129,-11-19 0,0 0 0,6 19 0,-6-19 0,0 0 0,6 19 0,-6-19 0,0 0 0,8 18 0,-8-18 0,0 0-129,9 17 129,-9-17 0,0 0 0,0 0 0,14 20 0,-14-20 0,0 0 0,0 0 0,0 0 0,0 0 0,12 19 0,-12-19 0,0 0 0,0 0 0,0 0 0,0 0 0,0 0 129,0 0-129,0 0 0,0 0 0,0 0 0,0 0 0,0 0 0,0 0 0,0 0-129,0 0 129,0 0 0,0 0 0,0 0 0,0 0 0,0 0 0,0 0 0,0 0 0,0 0 0,0 0-129,0 0 129,0 0 0,13 18 0,-13-18 0,0 0 0,0 0 0,0 0 0,0 0 0,17 13 0,-17-13 0,0 0 0,0 0 0,0 0 0,0 0 0,0 0 0,0 0 129,0 0-129,0 0 0,0 0 0,0 0 0,0 0 0,0 0-129,0 0 129,0 0 0,0 0 0,0 0 0,0 0 0,0 0 0,0 0 0,0 0 0,0 0 0,0 0 0,0 0 0,0 0 0,0 0 0,0 0 0,0 0 0,0 0 0,0 0 0,0 0 0,0 0 0,0 0 0,0 0 0,0 0 0,0 0 0,8 18 0,-8-18 129,0 0-129,0 0 0,0 0 0,7 18 0,-7-18 0,0 0 0,0 0 0,0 0 0,0 0 0,0 0 0,0 0 129,0 0-129,0 0 0,0 0 0,11 17 129,-11-17-129,0 0 258,0 0-258,0 0 129,0 0-129,0 0 129,0 0 0,0 0 0,0 0 0,0 0 0,0 0 0,0 0 0,0 0 0,0 0 0,0 0-129,0 0 129,0 0-129,-4 19 129,4-19-129,0 0 0,-21 20 0,21-20 0,0 0 0,-21 22 0,21-22 0,-19 19 0,19-19 0,-22 17 0,22-17 0,-20 16 129,20-16-129,-23 13 0,23-13 0,-20 10 0,20-10 0,-19 10 0,19-10 0,-21 10 0,21-10 129,-19 10-258,19-10 129,-20 9 129,20-9-258,-19 14 129,19-14 129,0 0-129,-23 16 0,23-16 0,0 0 0,-25 21 0,25-21 0,-15 18 0,15-18 0,-19 18-129,19-18 129,0 0 0,-20 20 0,20-20 0,0 0 0,0 0-129,0 0 129,-17 17 129,17-17-129,0 0 0,0 0 0,0 0 0,0 0 0,-19 14 129,19-14-129,0 0 0,0 0 0,-18 12 0,18-12 0,0 0 129,-17 20-129,17-20 0,0 0 0,-21 23 0,21-23 0,0 0 0,-23 23 0,23-23 0,0 0 0,-18 14 0,18-14 0,0 0 0,0 0 0,0 0 0,0 0 0,0 0 0,0 0 0,0 0 0,0 0 0,0 0 0,0 0 0,0 0 0,0 0 0,0 0 0,0 0 0,0 0 0,0 0 0,0 0 0,0 0-129,0 0 0,0 0 0,0 0 0,0 0-258,0 0 0,0 0-258,0 0-645,0 0-387,0 0-1419,0-30-645,3 13 0,-3-13 0,12 14-129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06:15.54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3096 135 129,'0'0'1677,"0"0"0,0 0-258,0 0-258,0 0 129,0 0-258,0 0-129,0 0 0,0 0-129,-9 5-258,9-5 258,0 0-129,0 0-129,0 0 129,-20 1-129,20-1 129,0 0-258,0 0-129,0 0 0,0 0 129,0 0-129,0 0-129,0 0 129,0 0 0,-19 0 0,19 0 0,0 0 0,0 0 129,0 0-129,-17-4-129,17 4 129,0 0-129,0 0 129,0 0-129,0 0 0,-19-2 129,19 2 0,0 0-129,0 0 129,0 0-129,-17-6 129,17 6 0,0 0-129,-18-6 0,18 6 258,-21-6-258,21 6 0,-17-1 0,17 1 0,0 0 0,-23-5-129,23 5 129,0 0-129,-20-9 129,20 9-258,0 0 258,-22-11-258,22 11 258,0 0-258,-24-13 258,24 13-258,-19-6 258,19 6-129,-19-2 0,19 2 129,-21-3-129,21 3 129,-24-3 0,24 3-129,-24-1 129,24 1 0,-33-5 0,33 5 0,-33-1-129,33 1 0,-29-3 129,29 3-129,-29-3 0,29 3 129,-27-3-129,27 3 129,-29-4-129,12 1 129,-2 1-129,-1 0 258,0-1-645,0 2 516,-4-1-387,0 1 258,3-2-258,0 3 258,2-2-258,2 2 258,17 0 0,-29-1 129,29 1-129,-28-3 0,28 3 0,-25-3 0,25 3 129,-30-1-129,10-2 0,0 1 0,3 1 0,-3 1 0,-2-4 0,2 3 0,-2-1 0,1 2 0,4 0 0,17 0 0,-31-3 0,31 3 129,-33-1-129,33 1 0,-26 0 0,26 0 0,-27-2 0,27 2 0,-32 0 0,15 0 0,-5 0 0,-3 0 0,-1 0 0,-4 0 129,-1 0-129,2 0 0,1 0 0,0 2 0,5-1 0,4 2 0,19-3 0,-31 3 0,31-3 0,-31 4 0,31-4 0,-29 0 0,12 0 0,0 0 0,0 0 0,-4 0 0,4 0 0,-1 0 0,18 0 0,-34 0 0,34 0 0,-33 1 0,33-1 0,-31 0 0,31 0 0,-25 2 0,25-2 0,-23 0 0,23 0 0,-22 3 0,22-3 0,-28 0 0,28 0 0,-32 1 0,13-1 0,1 0 0,1 0 0,-5 0 0,5 0 0,17 0 0,-31 2 0,31-2 0,-30 0 0,30 0 0,-28 0 0,28 0 0,-29 0 0,7 0 0,5 0 0,-4 0 0,3 0 0,1 0 0,-3 0 0,20 0 0,-28 0 0,28 0 0,-21 0 0,21 0 0,-27 0 0,27 0 0,-34 0 0,34 0 0,-32-2 0,32 2 0,-28-1 0,28 1 0,-28 0 0,28 0 0,-19 0 0,19 0 0,-20-3 0,20 3 0,0 0 0,-23 0 0,23 0 0,0 0 0,-20 0 0,20 0 0,-22 0 0,22 0 0,-20-2 0,20 2 0,-22 0 0,22 0 0,-31 0 129,31 0-129,-29-1 0,29 1 0,-30 0 0,30 0 0,-25 0 0,25 0 0,-21 0 0,21 0 0,0 0 0,-25-4 0,25 4 0,0 0 0,-25-3 0,25 3 0,-19-3 0,19 3 0,-20 0-129,20 0 129,-21 0 0,21 0 0,-21 0 0,21 0 0,-21 0 0,21 0 0,-22 0 0,22 0 0,-19 0 0,19 0 0,0 0-129,-21 3 129,21-3 0,0 0-129,-19 8 129,19-8 0,0 0-129,-22 15 129,22-15 0,0 0 0,-23 24 258,23-24-258,-17 16 258,17-16-258,0 0 387,-23 26-387,23-26 258,-14 21-129,14-21-258,-11 16 258,11-16-129,0 0 0,-14 24 0,14-24 0,0 0 0,0 0-129,-12 22 129,12-22 0,0 0 0,-5 19 0,5-19-129,0 0 129,-6 18 0,6-18 0,0 0-129,-6 23 129,6-23 0,0 0 0,-3 20 0,3-20 0,0 17-258,0-17 258,0 18 0,0-18 0,0 18-129,0-18 129,0 0 0,0 21 0,0-21 0,0 0 0,0 24-129,0-24 129,3 18 0,-3-18 0,0 0 0,6 23 0,-6-23 0,0 0 0,8 21 0,-8-21 0,0 0 0,7 22 0,-7-22 0,0 0 0,7 20 0,-7-20 0,0 0 0,7 21-129,-7-21 129,0 0 0,8 25 0,-8-25 0,0 0 0,9 24 0,-9-24 0,10 20 0,-10-20 0,7 14 0,-7-14 0,0 0 0,13 23 0,-13-23 0,9 16 0,-9-16 0,8 18 0,-8-18 0,8 23-129,-8-23 129,7 19 0,-7-19 0,10 20 0,-10-20 0,9 20 0,-9-20 0,9 17 0,-9-17 0,11 20 0,-11-20 0,9 18 0,-9-18 0,0 0 0,16 24 0,-16-24 0,0 0-129,15 20 129,-15-20 0,0 0 0,19 24 0,-19-24 0,0 0 0,20 22 0,-20-22 0,0 0 0,23 20 0,-23-20 0,18 13 0,-18-13 0,18 14 0,-18-14 0,20 10 0,-20-10 0,17 7 0,-17-7 0,19 10 0,-19-10 0,19 7 0,-19-7 0,20 3 129,-20-3-129,23 6 0,-23-6 0,29 4 0,-29-4 0,27 3 0,-27-3 0,34 5 0,-34-5 129,32 2-129,-32-2 0,28 0 0,-28 0 0,31 3 0,-31-3 0,30 0 0,-30 0 0,26 0 0,-26 0 129,28 0-129,-28 0 0,25-5 0,-25 5 0,28-5 0,-28 5 0,26-3 0,-26 3 0,30-3 0,-13 2 0,-17 1 0,32-3 0,-32 3 0,34-4 0,-34 4 0,31-5 0,-31 5 0,31-4 0,-31 4 0,33-5 0,-15 3 0,-18 2 0,33-6 0,-16 5 0,0-1 0,5 1 129,-5-2-129,0 0 0,2 0 0,-2 3 0,3-1 0,-2-1 0,-1-2 0,0 2 0,4 1 0,-4-3 0,0 3 0,0-1 0,-17 2 0,32-3 0,-13 2 0,-2-1 0,0 2 0,-17 0 0,31-4 0,-31 4 0,30-1 0,-30 1 0,24-2 0,-24 2 129,20-3-129,-20 3 0,19 0 0,-19 0 0,0 0-129,25 0 129,-25 0 0,18 0 0,-18 0 0,24 0 0,-24 0 0,25 3 129,-25-3-129,26 2 0,-26-2 0,19 1 0,-19-1 0,20 0 0,-20 0 0,17 3 0,-17-3 0,20 3 0,-20-3 0,23 1 0,-23-1 0,26 6 0,-26-6 0,25 5 0,-25-5-129,25 5 129,-25-5 0,22 1 0,-22-1 0,20 3 0,-20-3 0,26 5 0,-26-5 0,19 5 0,-19-5 0,22 2 0,-22-2 0,18 3 0,-18-3 0,20 4 0,-20-4 0,0 0 0,24 4 0,-24-4 0,0 0 0,21 4 0,-21-4 0,20 2 0,-20-2 0,24 1 0,-24-1 0,26 3 0,-26-3 0,28 2 0,-28-2 0,19 0 0,-19 0 0,20 1 0,-20-1 0,0 0 0,23 0 0,-23 0 0,23 0 0,-23 0 129,28 0-129,-11 0 0,2 0 0,1 0 0,0 0 0,-1 0 0,-2 0 0,1-1 0,-18 1 0,25-2 0,-25 2 0,17-3 0,-17 3 0,0 0 258,25-3-258,-25 3 0,20-4 0,-20 4 0,31-7 0,-31 7 0,33-6 0,-33 6 0,31-7 129,-31 7-129,26-7 0,-26 7 0,22-6 0,-22 6 0,0 0 0,23-7 0,-23 7 0,0 0 0,23-7 0,-23 7 0,21-9 0,-21 9 0,27-9 129,-27 9-129,27-9 0,-27 9 0,29-12 0,-29 12 0,23-14 0,-23 14 0,18-7 0,-18 7 0,0 0 0,21-12 0,-21 12 0,0 0 0,0 0 129,22-11-258,-22 11 129,0 0 0,17-7 129,-17 7-129,0 0 0,0 0 0,20-10 0,-20 10 0,0 0 0,0 0 0,19-9 0,-19 9 0,0 0 0,0 0 0,17-13 0,-17 13 0,0 0 129,18-13-129,-18 13 0,0 0 0,27-20 0,-27 20-129,18-13 129,-18 13 129,19-15-129,-19 15 0,20-10 0,-20 10 0,17-9 0,-17 9 0,0 0 0,23-17 0,-23 17 0,0 0 0,18-16 0,-18 16 0,0 0 0,13-21 0,-13 21 0,0 0 0,19-19 0,-19 19 0,0 0 0,0 0 129,22-20-258,-22 20 258,0 0-129,9-20 0,-9 20 0,11-20 129,-11 20-129,5-19 0,-5 19 129,7-24-129,-7 24 0,8-27 0,-8 27 0,8-26 0,-8 26 0,12-30 0,-12 30 0,10-30 0,-10 30 0,10-30 129,-10 30-129,8-22 0,-8 22 129,6-18-129,-6 18 129,0 0-129,7-18 129,-7 18-129,0 0 0,0 0 129,0-21-129,0 21 0,0 0 0,0-21 0,0 21 0,0 0 0,-7-18 0,7 18 0,0 0 0,0 0 0,-7-19 0,7 19 0,0 0 0,0 0 0,-11-19 0,11 19 0,0 0-129,0 0 129,-8-19 0,8 19 0,0 0-129,0 0 129,0 0-129,0 0 129,0 0-129,0 0 0,0 0 0,0 0 0,0 0-129,0 0-387,0 0-129,0 0-516,0 0-1161,0 0-1419,0 0 0,-22 0-258,22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06:20.10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-3 0 258,'17'2'1290,"-17"-2"-387,0 0 0,0 0-129,0 0 129,0 0-129,0 0 129,0 0-258,0 0 129,0 0-258,0 0 0,0 0 129,0 0-129,0 0 129,0 0-129,0 0 129,0 0-258,0 0 129,0 0-129,0 0 129,0 0-258,0 0 129,0 0 129,0 0-258,0 0 129,0 0-129,0 0 0,0 0 0,0 0 0,0 0-129,0 0 0,0 0 0,0 0 0,0 0 0,0 0 0,0 0 0,0 0-129,0 0 129,0 0-129,0 0 129,0 0-129,0 0 0,0 0 0,0 0 0,0 0 0,0 0 129,0 0-129,0 0 129,0 0-129,0 0 0,0 0 0,20 0 0,-20 0 0,0 0 0,0 0 0,0 0 0,17 0 0,-17 0 0,0 0 0,0 0 0,0 0 0,20 0 0,-20 0 0,0 0 0,0 0 0,0 0 258,20 1-258,-20-1 0,0 0 0,0 0 129,22 5-129,-22-5 129,0 0-129,17 2 0,-17-2 129,0 0-129,20 4 129,-20-4-129,0 0 129,19 2-129,-19-2 0,0 0 129,22 4-129,-22-4 0,0 0 129,26 6-129,-26-6 0,17 3 0,-17-3 129,19 3-129,-19-3 0,20 3 0,-20-3 0,0 0 0,22 3 129,-22-3-129,0 0 0,17 0 0,-17 0 0,0 0 0,17 1 0,-17-1 129,0 0-258,23 5 129,-23-5 129,0 0-129,22 3 0,-22-3 0,0 0 0,0 0-129,17 5 258,-17-5-129,0 0 0,0 0 0,17 5-129,-17-5 129,0 0 0,0 0 0,0 0 129,20 12-129,-20-12 0,0 0 0,0 0 0,0 0 0,16 20 0,-16-20 0,0 0 0,14 27 0,-14-27 0,9 27 0,-1-11 0,0 4 0,0 0 0,-2 0 0,-2-3 0,-2 6 0,4-7 129,-1 1-129,-5-17 0,5 31 0,-5-31 0,6 32 0,-5-12 0,4-1 0,-2 1 0,2 4 0,-4 2 0,4-2 0,0 3 0,-1 0 0,-1 5 0,2-6 0,1 1 0,-3 3 0,-1-3 0,3-1 0,-2-3 0,0-3 0,-2 0 0,-1-3 0,0 2 0,0 1 0,3 0 0,-3 7 129,4-1 129,-4 4-129,0 3 129,1 0 0,2 1-129,-3-1 0,3 4 129,-1-9-258,-1 10 0,4-8 0,-3 0 129,-2 6-129,0 0 129,0-1 129,0 4 0,0 4-129,-2 4 0,-4 6 0,4 6 0,-1 5-129,2-1 129,-2 0-129,3 5 129,-4-1-129,4-1 129,0-3-129,0-3 129,0-9-129,4 1 129,-3-4 0,1 4 0,-2-8 129,0 2-129,-2-3 0,2 0 129,-8 0 0,7 1-129,-5 2 0,4 4 0,2 0-129,-3 4 129,1-3 0,1 6 0,-4 0-129,4 2 129,-1-10 0,-4-2-129,3-4 129,-2 1-129,2-4 129,0-3-129,0 2 0,1-1 129,-2 3 0,2 2-129,2-3 129,-2 6-129,-1-9 0,3 3 129,0-2-129,0-2 129,0 0-129,0 1 0,-1-1 129,-1 4-129,1-6 0,-2-1 129,-2 3-129,0 0 0,-1 1 129,3 1-129,-3 1 129,-5 7-903,9 10-258,-12-8-129,13 3 129,1-51 0,0 0 1032,-14 92-1161,6-54 129,2 12 0,0-15 903,-5 5 258,4 4-129,-3-2 129,2 4-258,-8 2 258,7 2-258,-2 0 129,3 2 0,4-6-129,-7-1 258,8-6-258,-5 0 258,6 0-258,-2-3 129,-2-1 0,2-4 0,0 1 0,2-1 0,1 4 0,-1-4 0,-4-1 0,3-1 129,0-2-129,1 4 0,-1-2 0,-2-1 0,-1 4 0,3-1 0,-2 7 258,2-2-258,-1-2 258,-1 2-129,-1-2 0,1 2 0,4 1 129,-3-3-258,0 1 0,1-1 129,-2 1-129,5 2-129,-3-1 129,0 0 0,0-1 0,1 8 0,-3-7 0,4 0 129,-5 1-129,3 1 0,-2-3 0,3 2 0,-1-1 0,-1-6 0,2 6-129,2-3 129,-2 5 0,-1-5 0,2 1 0,-1-4 0,2 3 0,-1 0 0,-4-4 0,2 1 0,0 1 0,0-4 0,1 1 0,-1-1 0,0-1 0,1 1 0,-1 0-129,3-1 129,-3 1-129,3 2 129,0 1 0,-1 0 0,-2 2-129,1 1 129,0-5 0,-2 2 129,2-4-129,1 5 0,-1-5 0,-1-2 0,1 3 0,2-2 129,-1 2-129,-1-1 0,-1 7 0,0-3 0,2 3 0,-3 1 0,3-1 0,-1 0 0,-2 0 0,2-6 0,2 3 0,-1-1 0,1-2 0,-2-7 0,2 5 0,-3 0 0,3-3 0,0 3 0,0-6 0,0 1 0,0 0 0,-2-3 0,1 0 0,1 2 0,-2 1 0,2 0 0,0 0 0,0 1 0,0 4 0,0-5-129,0 6 129,0-1-129,0-2 129,0 3-129,0-6 258,0 7-387,0-5 258,0 3 0,-1-3 0,1 4 0,-3-3 0,1 2 129,2-3-129,-1 1 0,-1-2 0,2 3 0,-3-5 0,1-2 0,2 2 0,0 0 0,0-3 0,-1 2 0,1-1 0,-2 0 0,2 3 0,-3 1 129,2-3-129,1 0 0,0 0 0,0-1 0,0-17 0,0 31 0,0-31 0,0 32 0,0-32 0,0 31 0,0-15 0,0-16 0,0 32 0,0-14 0,0-18 0,0 27 0,0-27 0,0 24 0,0-24 0,0 27 0,0-27 0,0 27 0,0-27 0,0 27 0,0-27 0,0 27 0,0-27 0,0 23 0,0-23 0,0 19 0,0-19 1548,1 18-387,-1-18-129,0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25T09:06:25.47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1293 0 1,'0'0'1160,"0"0"1,0 0-258,0 0-129,0 0 0,0 0-258,0 0 129,0 0 129,0 0-516,0 0 129,0 0-129,0 0 129,0 0-129,0 0-129,0 0 0,0 0 258,0 0-129,0 0 0,0 0 129,0 0-129,0 0 129,0 0 0,0 0 0,0 0 129,0 0-258,0 0 0,0 0 258,0 0-258,0 0-129,0 0 129,0 0-129,0 0 129,0 0-129,0 0 0,0 0 0,0 0 0,0 0 0,0 13 0,0-13 0,0 0-129,0 20 129,0-20-129,0 23 258,0-23-258,-3 20 0,3-20 129,0 17 0,0-17 129,0 19-129,0-19 129,0 0 0,0 21 129,0-21-258,0 0 129,-1 16 0,1-16 0,0 0-129,0 0 129,0 0-129,-2 21 258,2-21-258,0 0 0,0 0 0,0 0 0,-4 19-129,4-19 0,0 0 129,-2 19-129,2-19 0,0 0 129,0 0-129,0 0 129,0 0-129,0 0 129,0 0 0,-8 18 0,8-18 0,0 0 0,0 0 0,0 0 129,0 0-129,0 0 0,0 0 129,0 0 0,0 0-129,-12 20 129,12-20 129,0 0-129,0 0 0,0 0-129,0 0 129,0 0 0,-22 16-129,22-16 129,0 0-129,0 0 0,-22 8 0,22-8 0,0 0 129,0 0-129,-21 8 129,21-8-129,0 0 0,0 0 0,-17 4 0,17-4 0,0 0 0,0 0 0,-17 0-129,17 0 129,0 0-129,0 0 0,-19 0 129,19 0-129,0 0 0,0 0 0,-20-3 129,20 3-129,0 0 0,-19-3 0,19 3 0,-18-6 129,18 6-129,-17-4 0,17 4 0,-19-3 0,19 3 0,-20-3 0,20 3 0,-17-4 0,17 4 0,-17-2 0,17 2 0,-17-2 0,17 2 0,-22-4 0,22 4 0,-23-2 0,23 2 0,-24-6 0,24 6 0,-24-5 0,24 5 0,-24-3 0,24 3 0,-24-5 0,24 5 0,-33-6 0,33 6 0,-31-5 0,12 2 0,2 2 0,0-2 0,0 3-129,-3 0 129,0 0 0,-2 0 0,-1 0 0,0 0 0,-2 0 0,3 0 0,-1 0 0,4 0 0,2 3 0,17-3 0,-31 1 0,31-1 0,-23 2 0,23-2 0,0 0 0,-23 1 0,23-1 0,0 0 0,-23 0 0,23 0 0,0 0 0,-18 0 0,18 0 0,0 0 0,-20 3 0,20-3 0,-17 8-129,17-8 129,-25 5 0,25-5 0,-24 4 0,24-4 0,-24 6 0,24-6 0,-21 4 0,21-4 0,-17 2 129,17-2-258,-17 1 129,17-1 0,0 0 0,-22 0 0,22 0 0,0 0 0,0 0 0,-22 10 129,22-10-129,0 0 0,-22 3-129,22-3 129,0 0 0,-21 3 0,21-3 0,0 0 0,-22 4 0,22-4 0,-17 0 0,17 0 0,-19 1 0,19-1 0,0 0 0,-23 0 0,23 0 0,0 0 0,0 0 0,-17 5 0,17-5 0,0 0 0,0 0 0,0 0 0,0 0 0,-17 4 0,17-4 0,0 0 0,0 0 0,0 0 0,0 0 0,0 0 0,0 0 0,-17 0 0,17 0 0,0 0 0,0 0 0,0 0 0,0 0 0,-17 6 0,17-6 0,0 0 0,0 0 0,0 0 0,0 0 0,0 0 0,0 0-129,0 0 129,0 0 0,0 0 0,0 0-129,0 0 129,0 0-129,0 0 0,0 0 0,0 0 0,0 0-129,0 0-129,0 0 0,0 0 0,0 0-387,0 0-129,0 0-516,0 0-129,0 0-774,0 0-1548,0 0 0,0 0 0,11 0 0</inkml:trace>
  <inkml:trace contextRef="#ctx0" brushRef="#br0" timeOffset="1712.16">36-43 645,'2'-9'1806,"-2"9"-774,0 0-129,0 0 258,0 0 0,0 0-129,0 0-129,0 0-129,0 0 0,0 0-129,0 0-129,0 0 0,0 0-258,0 0 0,0 0-129,0 0 129,0 0 0,0 0 0,0 0 0,0 0 129,0 0 0,0 0-129,0 0 258,0 0 0,0 0-129,0 0 258,0 0-129,0 0 0,0 0 0,0 0 129,0 0-258,0 0 129,0 0-129,0 0 0,0 0-129,0 0 0,0 0 0,0 15 0,0-15-129,-5 18-129,5-18 258,-14 29-129,5-12-129,-2 3 129,-2-1-129,1 5 0,1-2 0,-1-1 129,1-2-258,-1-2 258,2 0-129,-1 0 0,11-17 0,-18 26 0,18-26 0,-16 17 0,16-17 0,0 0 0,-12 17 129,12-17-129,0 0 0,0 0 0,0 0 0,-11 16 0,11-16 0,0 0 129,-11 19-129,11-19 0,0 0 0,-14 21 0,14-21 0,0 0 0,-12 19 0,12-19 0,0 0 0,0 0 0,-20 20 0,20-20 0,0 0 0,0 0 0,-19 13 0,19-13 0,0 0 0,0 0 0,0 0 0,0 0 0,0 0 0,-15 17 0,15-17 0,0 0 0,0 0 0,0 0 129,0 0-258,0 0 129,0 0 0,0 0 0,0 0-129,0 0 0,0 0 129,0 0-129,0 0 0,0 0 0,0 0-129,0 0 129,0 0 0,0 0 0,0 0 129,0 0-129,12 10 0,-12-10 129,26 3-129,-9 1 129,4-1 0,2 4-129,-2-1 258,4-1-129,-3 3 0,4-2 0,-2 8 129,-1-4-258,-1 5 258,-4-7-258,2 3 129,-3 0 0,-17-11 0,28 19-129,-28-19 258,19 10-129,-19-10 0,0 0 129,18 12-129,-18-12 0,0 0 0,0 0 129,21 14-129,-21-14 0,0 0 0,0 0 0,15 20 0,-15-20 0,0 0 0,16 20 0,-16-20 129,0 0-129,0 0 0,15 16 0,-15-16 0,0 0 129,0 0-129,0 0 0,11 20 0,-11-20 0,0 0 129,0 0-129,0 0 0,0 0 0,0 0 129,0 0-129,0 0 0,0 0 0,0 0 0,0 0 0,0 0-129,0 0-258,0 0 0,0 0-387,19 7-387,-19-7-903,0 0-1677,21 4 0,-21-4-258,27 3 387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60B70-99F6-46DC-AC28-61E24B2D140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5726B-EDCE-4FB2-B912-544BAE286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17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5726B-EDCE-4FB2-B912-544BAE2860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07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52740-BEA0-4262-8B53-82C688DB247C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07DDD-D5F5-4BDC-A0E4-DE9693AB78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" pitchFamily="34" charset="0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41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075F-4FBC-4D96-B459-C2DCA0C97F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39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07DDD-D5F5-4BDC-A0E4-DE9693AB78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" pitchFamily="34" charset="0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23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10/4/2025 4:22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0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10/4/2025 4:22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81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10/4/2025 4:22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28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5726B-EDCE-4FB2-B912-544BAE28603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43E4-26C6-4987-B4A3-5F5DA31F3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19ABEC-F22E-4750-8F7B-986691A73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850F1-86DD-47FA-AA09-8F0443B3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F0AB-5709-427E-99F8-9AFF94B7E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B9FC4-A5F5-443E-B9FF-9CB03F8C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1AD8-B570-440D-98DB-64A25B2C5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C35DB-10DE-45D9-A523-02FF85A90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93CAF-3D0C-4C8B-A767-BFC53C53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A0737-1823-4EF3-949A-8F9646367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D0D-71E2-4523-9B71-68375E02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8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DB7D4E-D9C1-49F9-BF76-72045EE7B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D512D-DB52-4E82-AA77-DD72EA421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C6FA2-E6B6-4C1A-8C85-1E072DBF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DEB7C-9619-4B93-A157-1F0D4BB77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24399-EC6B-4488-B571-E3D1E274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5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7083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99E1-22EC-4BE7-B70D-77266DEA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6756A-44CE-457A-88B9-1887ED724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F11C3-7A4E-4FC2-A149-97BCD028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82DEE-EF0E-434E-B9D8-D902C40C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9D6BE-67D4-4FB2-97E7-E4C626FF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3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F931-645C-470C-B403-3C599EBA1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57DFB-D745-4515-98BA-A0E5028E1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E6EA0-469D-48B0-BD00-6B85D09F0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4540D-10F1-4AE6-9529-25EAA9D0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291CE-90AA-43CC-A908-DF9B3346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4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4500-4EBF-41D4-AFB5-19706DD1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7329C-0147-40FC-A59C-090DA2FAD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61EC1-8828-44B2-A434-F9BF4B122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A7F00-8EF7-4151-BE61-CD7E7D3B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2C5B3-FBE3-4D7C-B98F-E919A9605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E9D00-C0DB-48E3-BC69-911AA209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FF4D-59A6-43AF-9410-2FC8E6431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6E2A0-31B8-469F-8544-2A0A5B8AA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C167C-11D7-4FF8-83C3-175D3089B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A13DF-687D-44FA-B1D4-D49D2C31E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CD988-5FE6-4D9D-93E1-924B3134E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69924A-07D4-4D1F-B6DD-FD5CDFB00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35073-4279-40D6-B3C1-94F0272C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B513D9-2448-4428-B74C-BC28A557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5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403A-4B5D-460F-A7C1-4D715645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2F7E62-C369-4552-87A4-38F0B759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B93227-4F3E-4BC8-A5F6-1D222641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186EF-B991-4F28-B587-8C4C35630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8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40FDC1-31F1-4BE5-8940-307A0E0D3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A19FE-C278-4727-A812-074F0DAB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E26F8-64B7-47E8-9809-38C32759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2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A7B89-200A-484D-BE17-EADD10E1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70598-E1E6-435C-A0D7-FB2BABA7A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857E5-E40A-4D15-A3EA-3D72F81E4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7D3CE-98EF-40F0-B06B-60D2220A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B86E9-3B21-41D8-A9E0-80CBF767B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DA82A-3405-436D-A817-DF164E0D9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2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4BC0A-2FB5-4265-9ACB-D39B7404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0322F-B174-4DD9-AA07-6BC73C746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B50EC-A7DD-4AD7-B3E6-609753006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53E79-A0F8-4D4E-9A80-465CCD377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E5092-1323-4875-80AF-03EE4169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82D39-C993-40A7-BB30-A8D2A2F8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6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E2788B-9F16-43CD-940E-9406802D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ACD23-A7F9-49DA-BAEE-C291E4437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8503E-35B7-4A78-B351-5E3105913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F6AB6-6FBF-4B63-A5C3-90DEBBF6936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28E67-0B83-4F30-BD83-407C9F38F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4FDAA-29AB-4155-9FFF-CB6F0625F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39918-DA79-48AC-B68B-B37A210F0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2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../tutorial/ex1.py.txt" TargetMode="External"/><Relationship Id="rId4" Type="http://schemas.openxmlformats.org/officeDocument/2006/relationships/hyperlink" Target="../tutorial/ex1.py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image" Target="../media/image31.emf"/><Relationship Id="rId26" Type="http://schemas.openxmlformats.org/officeDocument/2006/relationships/image" Target="../media/image35.emf"/><Relationship Id="rId3" Type="http://schemas.openxmlformats.org/officeDocument/2006/relationships/image" Target="../media/image27.png"/><Relationship Id="rId21" Type="http://schemas.openxmlformats.org/officeDocument/2006/relationships/customXml" Target="../ink/ink11.xml"/><Relationship Id="rId7" Type="http://schemas.openxmlformats.org/officeDocument/2006/relationships/customXml" Target="../ink/ink2.xml"/><Relationship Id="rId12" Type="http://schemas.openxmlformats.org/officeDocument/2006/relationships/customXml" Target="../ink/ink6.xml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emf"/><Relationship Id="rId20" Type="http://schemas.openxmlformats.org/officeDocument/2006/relationships/image" Target="../media/image32.emf"/><Relationship Id="rId29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11" Type="http://schemas.openxmlformats.org/officeDocument/2006/relationships/customXml" Target="../ink/ink5.xml"/><Relationship Id="rId24" Type="http://schemas.openxmlformats.org/officeDocument/2006/relationships/image" Target="../media/image34.emf"/><Relationship Id="rId32" Type="http://schemas.openxmlformats.org/officeDocument/2006/relationships/image" Target="../media/image38.emf"/><Relationship Id="rId5" Type="http://schemas.openxmlformats.org/officeDocument/2006/relationships/customXml" Target="../ink/ink1.xml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36.emf"/><Relationship Id="rId10" Type="http://schemas.openxmlformats.org/officeDocument/2006/relationships/customXml" Target="../ink/ink4.xml"/><Relationship Id="rId19" Type="http://schemas.openxmlformats.org/officeDocument/2006/relationships/customXml" Target="../ink/ink10.xml"/><Relationship Id="rId31" Type="http://schemas.openxmlformats.org/officeDocument/2006/relationships/customXml" Target="../ink/ink16.xml"/><Relationship Id="rId4" Type="http://schemas.openxmlformats.org/officeDocument/2006/relationships/image" Target="../media/image26.png"/><Relationship Id="rId9" Type="http://schemas.openxmlformats.org/officeDocument/2006/relationships/customXml" Target="../ink/ink3.xml"/><Relationship Id="rId14" Type="http://schemas.openxmlformats.org/officeDocument/2006/relationships/image" Target="../media/image29.emf"/><Relationship Id="rId22" Type="http://schemas.openxmlformats.org/officeDocument/2006/relationships/image" Target="../media/image33.emf"/><Relationship Id="rId27" Type="http://schemas.openxmlformats.org/officeDocument/2006/relationships/customXml" Target="../ink/ink14.xml"/><Relationship Id="rId30" Type="http://schemas.openxmlformats.org/officeDocument/2006/relationships/image" Target="../media/image37.emf"/><Relationship Id="rId8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soft.github.io/z3guide" TargetMode="External"/><Relationship Id="rId2" Type="http://schemas.openxmlformats.org/officeDocument/2006/relationships/hyperlink" Target="https://github.com/z3prover/z3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z3prover.github.io/papers/z3internals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en/view-image.php?image=328405&amp;picture=rainbow-background-of-colorful-colors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reeimageslive.co.uk/free_stock_image/sketched-heart-jpg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3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7.png"/><Relationship Id="rId7" Type="http://schemas.openxmlformats.org/officeDocument/2006/relationships/image" Target="../media/image15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0.png"/><Relationship Id="rId4" Type="http://schemas.openxmlformats.org/officeDocument/2006/relationships/image" Target="../media/image74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1.png"/><Relationship Id="rId4" Type="http://schemas.openxmlformats.org/officeDocument/2006/relationships/image" Target="../media/image3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4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soft.github.io/z3guide/programming/Example%20Programs/MBQI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../tutorial/sat.p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7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92C5B-0D31-44AD-A960-99E44A0C0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08" y="1220919"/>
            <a:ext cx="5425781" cy="238760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Introducing SMT/Z3</a:t>
            </a:r>
          </a:p>
        </p:txBody>
      </p:sp>
      <p:sp>
        <p:nvSpPr>
          <p:cNvPr id="40" name="Freeform: Shape 9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11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Block Arc 13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: Shape 15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4" name="Straight Connector 17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23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A9979-0EE4-44F5-969A-9F830E4DF0F0}"/>
              </a:ext>
            </a:extLst>
          </p:cNvPr>
          <p:cNvSpPr txBox="1"/>
          <p:nvPr/>
        </p:nvSpPr>
        <p:spPr>
          <a:xfrm>
            <a:off x="886975" y="4965432"/>
            <a:ext cx="39787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Nikolaj Bjørner, Microsoft Research, </a:t>
            </a:r>
            <a:r>
              <a:rPr lang="en-US" dirty="0" err="1"/>
              <a:t>RiSE</a:t>
            </a:r>
            <a:endParaRPr lang="en-US" dirty="0"/>
          </a:p>
          <a:p>
            <a:r>
              <a:rPr lang="en-US" dirty="0"/>
              <a:t>TU Wien 2025</a:t>
            </a:r>
          </a:p>
          <a:p>
            <a:endParaRPr lang="en-US" dirty="0"/>
          </a:p>
          <a:p>
            <a:r>
              <a:rPr lang="en-US"/>
              <a:t>A </a:t>
            </a:r>
            <a:r>
              <a:rPr lang="en-US" dirty="0"/>
              <a:t>Laura Kovacs guest lecture production </a:t>
            </a:r>
          </a:p>
        </p:txBody>
      </p:sp>
    </p:spTree>
    <p:extLst>
      <p:ext uri="{BB962C8B-B14F-4D97-AF65-F5344CB8AC3E}">
        <p14:creationId xmlns:p14="http://schemas.microsoft.com/office/powerpoint/2010/main" val="3387305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313" y="3057147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/>
              <a:t>SMT in a nutshell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05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2731540" y="2774174"/>
            <a:ext cx="6664255" cy="1218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4954" indent="-384954" algn="ctr" defTabSz="914363">
              <a:lnSpc>
                <a:spcPct val="90000"/>
              </a:lnSpc>
              <a:spcBef>
                <a:spcPct val="20000"/>
              </a:spcBef>
              <a:buSzPct val="90000"/>
              <a:defRPr/>
            </a:pPr>
            <a:r>
              <a:rPr lang="en-US" sz="4400" b="1" kern="0" dirty="0">
                <a:solidFill>
                  <a:srgbClr val="FF0000"/>
                </a:solidFill>
                <a:sym typeface="Symbol"/>
              </a:rPr>
              <a:t>Is formula </a:t>
            </a:r>
            <a:r>
              <a:rPr lang="en-US" sz="4400" b="1" i="1" kern="0" dirty="0">
                <a:solidFill>
                  <a:srgbClr val="FF0000"/>
                </a:solidFill>
                <a:sym typeface="Symbol"/>
              </a:rPr>
              <a:t></a:t>
            </a:r>
            <a:r>
              <a:rPr lang="en-US" sz="4400" b="1" kern="0" dirty="0">
                <a:solidFill>
                  <a:srgbClr val="FF0000"/>
                </a:solidFill>
                <a:sym typeface="Symbol"/>
              </a:rPr>
              <a:t>  </a:t>
            </a:r>
            <a:r>
              <a:rPr lang="en-US" sz="4400" b="1" kern="0" dirty="0" err="1">
                <a:solidFill>
                  <a:srgbClr val="FF0000"/>
                </a:solidFill>
                <a:sym typeface="Symbol"/>
              </a:rPr>
              <a:t>satisfiable</a:t>
            </a:r>
            <a:r>
              <a:rPr lang="en-US" sz="4400" b="1" kern="0" dirty="0">
                <a:solidFill>
                  <a:srgbClr val="FF0000"/>
                </a:solidFill>
                <a:sym typeface="Symbol"/>
              </a:rPr>
              <a:t> modulo theory </a:t>
            </a:r>
            <a:r>
              <a:rPr lang="en-US" sz="4400" b="1" i="1" kern="0" dirty="0">
                <a:solidFill>
                  <a:srgbClr val="FF0000"/>
                </a:solidFill>
                <a:sym typeface="Symbol"/>
              </a:rPr>
              <a:t>T </a:t>
            </a:r>
            <a:r>
              <a:rPr lang="en-US" sz="4400" b="1" kern="0" dirty="0">
                <a:solidFill>
                  <a:srgbClr val="FF0000"/>
                </a:solidFill>
                <a:sym typeface="Symbol"/>
              </a:rPr>
              <a:t>? </a:t>
            </a:r>
          </a:p>
        </p:txBody>
      </p:sp>
      <p:sp>
        <p:nvSpPr>
          <p:cNvPr id="5" name="Rectangular Callout 4"/>
          <p:cNvSpPr/>
          <p:nvPr/>
        </p:nvSpPr>
        <p:spPr bwMode="auto">
          <a:xfrm>
            <a:off x="5362470" y="4401177"/>
            <a:ext cx="4863402" cy="1587640"/>
          </a:xfrm>
          <a:prstGeom prst="wedgeRectCallout">
            <a:avLst>
              <a:gd name="adj1" fmla="val -9250"/>
              <a:gd name="adj2" fmla="val -74842"/>
            </a:avLst>
          </a:prstGeom>
          <a:gradFill rotWithShape="1">
            <a:gsLst>
              <a:gs pos="0">
                <a:srgbClr val="5782B5">
                  <a:tint val="62000"/>
                  <a:satMod val="180000"/>
                </a:srgbClr>
              </a:gs>
              <a:gs pos="65000">
                <a:srgbClr val="5782B5">
                  <a:tint val="32000"/>
                  <a:satMod val="250000"/>
                </a:srgbClr>
              </a:gs>
              <a:gs pos="100000">
                <a:srgbClr val="5782B5">
                  <a:tint val="23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rgbClr val="5782B5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solidFill>
                  <a:srgbClr val="000000"/>
                </a:solidFill>
                <a:latin typeface="Segoe"/>
              </a:rPr>
              <a:t>SMT solvers have specialized algorithms for </a:t>
            </a:r>
            <a:r>
              <a:rPr lang="en-US" sz="2800" i="1" kern="0" dirty="0">
                <a:solidFill>
                  <a:srgbClr val="000000"/>
                </a:solidFill>
                <a:latin typeface="Segoe"/>
              </a:rPr>
              <a:t>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05000" y="230188"/>
            <a:ext cx="8382000" cy="664797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Satisfiability Modulo Theories (SMT)</a:t>
            </a:r>
            <a:endParaRPr lang="en-US" sz="4800" spc="-167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61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30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1524000" y="2265680"/>
            <a:ext cx="1513840" cy="457200"/>
          </a:xfrm>
          <a:prstGeom prst="rect">
            <a:avLst/>
          </a:prstGeom>
          <a:noFill/>
          <a:ln w="55000" cap="flat" cmpd="thickThin" algn="ctr">
            <a:solidFill>
              <a:srgbClr val="5782B5">
                <a:lumMod val="60000"/>
                <a:lumOff val="4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endParaRPr lang="en-US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9103360" y="2286000"/>
            <a:ext cx="1412240" cy="477520"/>
          </a:xfrm>
          <a:prstGeom prst="rect">
            <a:avLst/>
          </a:prstGeom>
          <a:noFill/>
          <a:ln w="55000" cap="flat" cmpd="thickThin" algn="ctr">
            <a:solidFill>
              <a:srgbClr val="5782B5">
                <a:lumMod val="60000"/>
                <a:lumOff val="4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endParaRPr lang="en-US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162800" y="2286000"/>
            <a:ext cx="838200" cy="457200"/>
          </a:xfrm>
          <a:prstGeom prst="rect">
            <a:avLst/>
          </a:prstGeom>
          <a:noFill/>
          <a:ln w="55000" cap="flat" cmpd="thickThin" algn="ctr">
            <a:solidFill>
              <a:srgbClr val="5782B5">
                <a:lumMod val="60000"/>
                <a:lumOff val="4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endParaRPr lang="en-US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675120" y="2286000"/>
            <a:ext cx="335280" cy="457200"/>
          </a:xfrm>
          <a:prstGeom prst="rect">
            <a:avLst/>
          </a:prstGeom>
          <a:noFill/>
          <a:ln w="55000" cap="flat" cmpd="thickThin" algn="ctr">
            <a:solidFill>
              <a:srgbClr val="5782B5">
                <a:lumMod val="60000"/>
                <a:lumOff val="4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endParaRPr lang="en-US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724400" y="3429000"/>
            <a:ext cx="2514600" cy="914400"/>
          </a:xfrm>
          <a:prstGeom prst="rect">
            <a:avLst/>
          </a:prstGeom>
          <a:gradFill rotWithShape="1">
            <a:gsLst>
              <a:gs pos="0">
                <a:srgbClr val="5782B5">
                  <a:shade val="15000"/>
                  <a:satMod val="180000"/>
                </a:srgbClr>
              </a:gs>
              <a:gs pos="50000">
                <a:srgbClr val="5782B5">
                  <a:shade val="45000"/>
                  <a:satMod val="170000"/>
                </a:srgbClr>
              </a:gs>
              <a:gs pos="70000">
                <a:srgbClr val="5782B5">
                  <a:tint val="99000"/>
                  <a:shade val="65000"/>
                  <a:satMod val="155000"/>
                </a:srgbClr>
              </a:gs>
              <a:gs pos="100000">
                <a:srgbClr val="5782B5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5782B5">
                <a:satMod val="300000"/>
              </a:srgbClr>
            </a:contourClr>
          </a:sp3d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/>
              </a:rPr>
              <a:t>Arithmetic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962400" y="2265680"/>
            <a:ext cx="843280" cy="457200"/>
          </a:xfrm>
          <a:prstGeom prst="rect">
            <a:avLst/>
          </a:prstGeom>
          <a:noFill/>
          <a:ln w="55000" cap="flat" cmpd="thickThin" algn="ctr">
            <a:solidFill>
              <a:srgbClr val="94D850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endParaRPr lang="en-US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029200" y="2265680"/>
            <a:ext cx="843280" cy="457200"/>
          </a:xfrm>
          <a:prstGeom prst="rect">
            <a:avLst/>
          </a:prstGeom>
          <a:noFill/>
          <a:ln w="55000" cap="flat" cmpd="thickThin" algn="ctr">
            <a:solidFill>
              <a:srgbClr val="94D850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endParaRPr lang="en-US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752600" y="3429000"/>
            <a:ext cx="2743200" cy="914400"/>
          </a:xfrm>
          <a:prstGeom prst="rect">
            <a:avLst/>
          </a:prstGeom>
          <a:solidFill>
            <a:srgbClr val="94D850">
              <a:lumMod val="5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5782B5">
                <a:satMod val="300000"/>
              </a:srgbClr>
            </a:contourClr>
          </a:sp3d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/>
              </a:rPr>
              <a:t>Array Theory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8686800" y="2275840"/>
            <a:ext cx="335280" cy="457200"/>
          </a:xfrm>
          <a:prstGeom prst="rect">
            <a:avLst/>
          </a:prstGeom>
          <a:noFill/>
          <a:ln w="55000" cap="flat" cmpd="thickThin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endParaRPr lang="en-US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505200" y="2265680"/>
            <a:ext cx="335280" cy="457200"/>
          </a:xfrm>
          <a:prstGeom prst="rect">
            <a:avLst/>
          </a:prstGeom>
          <a:noFill/>
          <a:ln w="55000" cap="flat" cmpd="thickThin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endParaRPr lang="en-US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7467600" y="3429000"/>
            <a:ext cx="2667000" cy="91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A94B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r>
              <a:rPr lang="en-US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/>
              </a:rPr>
              <a:t>Uninterpreted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/>
              </a:rPr>
              <a:t>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894840" y="5257803"/>
                <a:ext cx="534416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𝑠𝑒𝑙𝑒𝑐𝑡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𝑠𝑡𝑜𝑟𝑒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𝑖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)=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𝑖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𝑗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𝑠𝑒𝑙𝑒𝑐𝑡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𝑠𝑡𝑜𝑟𝑒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𝑗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)=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𝑠𝑒𝑙𝑒𝑐𝑡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𝑗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840" y="5257803"/>
                <a:ext cx="5344160" cy="646331"/>
              </a:xfrm>
              <a:prstGeom prst="rect">
                <a:avLst/>
              </a:prstGeom>
              <a:blipFill>
                <a:blip r:embed="rId2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447800" y="2209801"/>
                <a:ext cx="9372600" cy="578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+2=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⇒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𝑠𝑒𝑙𝑒𝑐𝑡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𝑠𝑡𝑜𝑟𝑒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,3</m:t>
                                  </m:r>
                                </m:e>
                              </m:d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−2</m:t>
                              </m:r>
                            </m:e>
                          </m:d>
                        </m:e>
                      </m:d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+1)</m:t>
                      </m:r>
                    </m:oMath>
                  </m:oMathPara>
                </a14:m>
                <a:endParaRPr lang="en-US" sz="2800" dirty="0" err="1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209801"/>
                <a:ext cx="9372600" cy="578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/>
          <p:cNvSpPr txBox="1">
            <a:spLocks/>
          </p:cNvSpPr>
          <p:nvPr/>
        </p:nvSpPr>
        <p:spPr>
          <a:xfrm>
            <a:off x="1524000" y="230188"/>
            <a:ext cx="8382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prstClr val="black"/>
                </a:solidFill>
                <a:hlinkClick r:id="rId4" action="ppaction://hlinkfile"/>
              </a:rPr>
              <a:t>Satisfiability</a:t>
            </a:r>
            <a:r>
              <a:rPr lang="en-US" dirty="0">
                <a:solidFill>
                  <a:prstClr val="black"/>
                </a:solidFill>
                <a:hlinkClick r:id="rId4" action="ppaction://hlinkfile"/>
              </a:rPr>
              <a:t> Modulo Theories </a:t>
            </a:r>
            <a:r>
              <a:rPr lang="en-US" dirty="0">
                <a:solidFill>
                  <a:prstClr val="black"/>
                </a:solidFill>
                <a:hlinkClick r:id="rId5" action="ppaction://hlinkfile"/>
              </a:rPr>
              <a:t>(SMT)</a:t>
            </a:r>
            <a:endParaRPr lang="en-US" spc="-167" dirty="0">
              <a:solidFill>
                <a:srgbClr val="4F81BD"/>
              </a:solidFill>
              <a:effectLst>
                <a:outerShdw blurRad="50800" dist="38100" dir="2700000" algn="tl" rotWithShape="0">
                  <a:prstClr val="black">
                    <a:alpha val="61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100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313" y="3057147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/>
              <a:t>SMT Solving in a nutshell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Job Shop Scheduling</a:t>
            </a:r>
          </a:p>
        </p:txBody>
      </p:sp>
    </p:spTree>
    <p:extLst>
      <p:ext uri="{BB962C8B-B14F-4D97-AF65-F5344CB8AC3E}">
        <p14:creationId xmlns:p14="http://schemas.microsoft.com/office/powerpoint/2010/main" val="1817490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230188"/>
            <a:ext cx="6623096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Job Shop Scheduling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26409" y="1803848"/>
            <a:ext cx="1524000" cy="1381259"/>
            <a:chOff x="731950" y="1577930"/>
            <a:chExt cx="1524000" cy="13812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50" y="1577930"/>
              <a:ext cx="1524000" cy="838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50" y="2387689"/>
              <a:ext cx="1524000" cy="5715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93" y="1803845"/>
            <a:ext cx="1660237" cy="1242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29" y="1744115"/>
            <a:ext cx="1457167" cy="130234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288409" y="3245474"/>
            <a:ext cx="0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88411" y="3245474"/>
            <a:ext cx="1413859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88411" y="3245474"/>
            <a:ext cx="2827719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88411" y="3245474"/>
            <a:ext cx="4633513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88411" y="3245474"/>
            <a:ext cx="5825079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282904" y="3226158"/>
            <a:ext cx="1974896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707249" y="3245474"/>
            <a:ext cx="556056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286010" y="3245474"/>
            <a:ext cx="812745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286010" y="3245474"/>
            <a:ext cx="2626686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263307" y="3245474"/>
            <a:ext cx="3850183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116129" y="3245474"/>
            <a:ext cx="1122072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238200" y="3245474"/>
            <a:ext cx="683722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238201" y="3245474"/>
            <a:ext cx="1875288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288409" y="3245474"/>
            <a:ext cx="3949792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288409" y="3245474"/>
            <a:ext cx="5756856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707249" y="3245474"/>
            <a:ext cx="4338016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702270" y="3245474"/>
            <a:ext cx="2535933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6116130" y="3245474"/>
            <a:ext cx="2929137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7912696" y="3245474"/>
            <a:ext cx="1132570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9045267" y="3245474"/>
            <a:ext cx="68223" cy="1803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940351" y="318107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Machines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938204" y="482742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Jobs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12898"/>
          <a:stretch/>
        </p:blipFill>
        <p:spPr>
          <a:xfrm>
            <a:off x="6478550" y="1794822"/>
            <a:ext cx="1697294" cy="1251633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816253" y="5271613"/>
            <a:ext cx="104612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P = NP?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239891" y="5271613"/>
            <a:ext cx="10182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Laundry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/>
              <p:cNvSpPr txBox="1"/>
              <p:nvPr/>
            </p:nvSpPr>
            <p:spPr>
              <a:xfrm>
                <a:off x="8453131" y="5221693"/>
                <a:ext cx="1931683" cy="49564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𝜁</m:t>
                      </m:r>
                      <m:d>
                        <m:d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</m:d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=0⇒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𝑠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/>
                        </a:rPr>
                        <m:t>𝑖𝑟</m:t>
                      </m:r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131" y="5221693"/>
                <a:ext cx="1931683" cy="4956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1" t="13740" r="11522" b="35803"/>
          <a:stretch/>
        </p:blipFill>
        <p:spPr bwMode="auto">
          <a:xfrm>
            <a:off x="5692381" y="5235866"/>
            <a:ext cx="1051362" cy="118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1" t="44050" r="17405" b="45877"/>
          <a:stretch/>
        </p:blipFill>
        <p:spPr bwMode="auto">
          <a:xfrm>
            <a:off x="5989074" y="5640945"/>
            <a:ext cx="1152940" cy="73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nbjorner\AppData\Local\Microsoft\Windows\Temporary Internet Files\Content.IE5\82O7XVRQ\MP910216658[1]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1" t="25717" r="9754" b="9054"/>
          <a:stretch/>
        </p:blipFill>
        <p:spPr bwMode="auto">
          <a:xfrm>
            <a:off x="4066350" y="5176480"/>
            <a:ext cx="1365305" cy="120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nbjorner\AppData\Local\Microsoft\Windows\Temporary Internet Files\Content.IE5\82O7XVRQ\MP900424403[1]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28249"/>
          <a:stretch/>
        </p:blipFill>
        <p:spPr bwMode="auto">
          <a:xfrm>
            <a:off x="7327199" y="5203425"/>
            <a:ext cx="1058815" cy="124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925322" y="3962329"/>
            <a:ext cx="77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Tasks</a:t>
            </a:r>
          </a:p>
        </p:txBody>
      </p:sp>
    </p:spTree>
    <p:extLst>
      <p:ext uri="{BB962C8B-B14F-4D97-AF65-F5344CB8AC3E}">
        <p14:creationId xmlns:p14="http://schemas.microsoft.com/office/powerpoint/2010/main" val="1306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ontent Placeholder 2"/>
          <p:cNvSpPr txBox="1">
            <a:spLocks/>
          </p:cNvSpPr>
          <p:nvPr/>
        </p:nvSpPr>
        <p:spPr bwMode="auto">
          <a:xfrm>
            <a:off x="1600200" y="1295402"/>
            <a:ext cx="8382000" cy="341170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84175" indent="-384175" algn="l" defTabSz="912813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3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8188" indent="-361950" algn="l" defTabSz="912813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01725" indent="-347663" algn="l" defTabSz="912813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19225" indent="-317500" algn="l" defTabSz="912813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60538" indent="-317500" algn="l" defTabSz="912813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="1">
                <a:solidFill>
                  <a:srgbClr val="7030A0"/>
                </a:solidFill>
                <a:latin typeface="Segoe"/>
              </a:rPr>
              <a:t>Constraints:</a:t>
            </a:r>
          </a:p>
          <a:p>
            <a:pPr marL="377016" lvl="1" indent="0">
              <a:buNone/>
              <a:defRPr/>
            </a:pPr>
            <a:r>
              <a:rPr lang="en-US" sz="2800" b="1">
                <a:solidFill>
                  <a:srgbClr val="000000"/>
                </a:solidFill>
                <a:latin typeface="Segoe"/>
              </a:rPr>
              <a:t>Precedence</a:t>
            </a:r>
            <a:r>
              <a:rPr lang="en-US" sz="2800">
                <a:solidFill>
                  <a:srgbClr val="000000"/>
                </a:solidFill>
                <a:latin typeface="Segoe"/>
              </a:rPr>
              <a:t>: </a:t>
            </a:r>
            <a:r>
              <a:rPr lang="en-US">
                <a:solidFill>
                  <a:srgbClr val="000000"/>
                </a:solidFill>
                <a:latin typeface="Segoe"/>
              </a:rPr>
              <a:t>between two tasks of the same job</a:t>
            </a:r>
          </a:p>
          <a:p>
            <a:pPr lvl="1">
              <a:defRPr/>
            </a:pPr>
            <a:endParaRPr lang="en-US">
              <a:solidFill>
                <a:srgbClr val="000000"/>
              </a:solidFill>
              <a:latin typeface="Segoe"/>
            </a:endParaRPr>
          </a:p>
          <a:p>
            <a:pPr lvl="1">
              <a:defRPr/>
            </a:pPr>
            <a:endParaRPr lang="en-US">
              <a:solidFill>
                <a:srgbClr val="000000"/>
              </a:solidFill>
              <a:latin typeface="Segoe"/>
            </a:endParaRPr>
          </a:p>
          <a:p>
            <a:pPr marL="377016" lvl="1" indent="0">
              <a:buNone/>
              <a:defRPr/>
            </a:pPr>
            <a:endParaRPr lang="en-US">
              <a:solidFill>
                <a:srgbClr val="000000"/>
              </a:solidFill>
              <a:latin typeface="Segoe"/>
            </a:endParaRPr>
          </a:p>
          <a:p>
            <a:pPr marL="377016" lvl="1" indent="0">
              <a:buNone/>
              <a:defRPr/>
            </a:pPr>
            <a:r>
              <a:rPr lang="en-US" sz="2800" b="1">
                <a:solidFill>
                  <a:srgbClr val="000000"/>
                </a:solidFill>
                <a:latin typeface="Segoe"/>
              </a:rPr>
              <a:t>Resource</a:t>
            </a:r>
            <a:r>
              <a:rPr lang="en-US">
                <a:solidFill>
                  <a:srgbClr val="000000"/>
                </a:solidFill>
                <a:latin typeface="Segoe"/>
              </a:rPr>
              <a:t>:  Machines execute at most one job at a time</a:t>
            </a:r>
            <a:endParaRPr lang="en-US" dirty="0">
              <a:solidFill>
                <a:srgbClr val="000000"/>
              </a:solidFill>
              <a:latin typeface="Segoe"/>
            </a:endParaRPr>
          </a:p>
        </p:txBody>
      </p:sp>
      <p:cxnSp>
        <p:nvCxnSpPr>
          <p:cNvPr id="347" name="Straight Connector 346"/>
          <p:cNvCxnSpPr/>
          <p:nvPr/>
        </p:nvCxnSpPr>
        <p:spPr>
          <a:xfrm>
            <a:off x="3810000" y="2343952"/>
            <a:ext cx="0" cy="164592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48" name="Straight Connector 347"/>
          <p:cNvCxnSpPr/>
          <p:nvPr/>
        </p:nvCxnSpPr>
        <p:spPr>
          <a:xfrm>
            <a:off x="3810002" y="2343956"/>
            <a:ext cx="1387401" cy="1635619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49" name="Straight Connector 348"/>
          <p:cNvCxnSpPr/>
          <p:nvPr/>
        </p:nvCxnSpPr>
        <p:spPr>
          <a:xfrm>
            <a:off x="3810000" y="2343956"/>
            <a:ext cx="2774802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50" name="Straight Connector 349"/>
          <p:cNvCxnSpPr/>
          <p:nvPr/>
        </p:nvCxnSpPr>
        <p:spPr>
          <a:xfrm>
            <a:off x="3810002" y="2343956"/>
            <a:ext cx="4546803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51" name="Straight Connector 350"/>
          <p:cNvCxnSpPr/>
          <p:nvPr/>
        </p:nvCxnSpPr>
        <p:spPr>
          <a:xfrm>
            <a:off x="3810002" y="2343956"/>
            <a:ext cx="5716071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52" name="Straight Connector 351"/>
          <p:cNvCxnSpPr/>
          <p:nvPr/>
        </p:nvCxnSpPr>
        <p:spPr>
          <a:xfrm flipH="1">
            <a:off x="3810002" y="2343956"/>
            <a:ext cx="1937939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53" name="Straight Connector 352"/>
          <p:cNvCxnSpPr/>
          <p:nvPr/>
        </p:nvCxnSpPr>
        <p:spPr>
          <a:xfrm flipH="1">
            <a:off x="5202289" y="2343956"/>
            <a:ext cx="545650" cy="1635619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54" name="Straight Connector 353"/>
          <p:cNvCxnSpPr/>
          <p:nvPr/>
        </p:nvCxnSpPr>
        <p:spPr>
          <a:xfrm>
            <a:off x="5770218" y="2343956"/>
            <a:ext cx="797536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55" name="Straight Connector 354"/>
          <p:cNvCxnSpPr/>
          <p:nvPr/>
        </p:nvCxnSpPr>
        <p:spPr>
          <a:xfrm>
            <a:off x="5770220" y="2343956"/>
            <a:ext cx="2577531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56" name="Straight Connector 355"/>
          <p:cNvCxnSpPr/>
          <p:nvPr/>
        </p:nvCxnSpPr>
        <p:spPr>
          <a:xfrm>
            <a:off x="5747939" y="2343956"/>
            <a:ext cx="3778132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57" name="Straight Connector 356"/>
          <p:cNvCxnSpPr/>
          <p:nvPr/>
        </p:nvCxnSpPr>
        <p:spPr>
          <a:xfrm flipH="1">
            <a:off x="6584803" y="2343956"/>
            <a:ext cx="1101074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58" name="Straight Connector 357"/>
          <p:cNvCxnSpPr/>
          <p:nvPr/>
        </p:nvCxnSpPr>
        <p:spPr>
          <a:xfrm>
            <a:off x="7685877" y="2343956"/>
            <a:ext cx="670927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59" name="Straight Connector 358"/>
          <p:cNvCxnSpPr/>
          <p:nvPr/>
        </p:nvCxnSpPr>
        <p:spPr>
          <a:xfrm>
            <a:off x="7685878" y="2343956"/>
            <a:ext cx="1840195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60" name="Straight Connector 359"/>
          <p:cNvCxnSpPr/>
          <p:nvPr/>
        </p:nvCxnSpPr>
        <p:spPr>
          <a:xfrm flipH="1">
            <a:off x="3810002" y="2343956"/>
            <a:ext cx="3875877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61" name="Straight Connector 360"/>
          <p:cNvCxnSpPr/>
          <p:nvPr/>
        </p:nvCxnSpPr>
        <p:spPr>
          <a:xfrm flipH="1">
            <a:off x="3810001" y="2343956"/>
            <a:ext cx="5649125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62" name="Straight Connector 361"/>
          <p:cNvCxnSpPr/>
          <p:nvPr/>
        </p:nvCxnSpPr>
        <p:spPr>
          <a:xfrm flipH="1">
            <a:off x="5202288" y="2343956"/>
            <a:ext cx="4256836" cy="1635619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63" name="Straight Connector 362"/>
          <p:cNvCxnSpPr/>
          <p:nvPr/>
        </p:nvCxnSpPr>
        <p:spPr>
          <a:xfrm flipH="1">
            <a:off x="5197403" y="2343956"/>
            <a:ext cx="2488477" cy="1635619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64" name="Straight Connector 363"/>
          <p:cNvCxnSpPr/>
          <p:nvPr/>
        </p:nvCxnSpPr>
        <p:spPr>
          <a:xfrm flipH="1">
            <a:off x="6584802" y="2343956"/>
            <a:ext cx="2874322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65" name="Straight Connector 364"/>
          <p:cNvCxnSpPr/>
          <p:nvPr/>
        </p:nvCxnSpPr>
        <p:spPr>
          <a:xfrm flipH="1">
            <a:off x="8347749" y="2343956"/>
            <a:ext cx="1111376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66" name="Straight Connector 365"/>
          <p:cNvCxnSpPr/>
          <p:nvPr/>
        </p:nvCxnSpPr>
        <p:spPr>
          <a:xfrm>
            <a:off x="9459125" y="2343956"/>
            <a:ext cx="66946" cy="1635619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sp>
        <p:nvSpPr>
          <p:cNvPr id="367" name="TextBox 366"/>
          <p:cNvSpPr txBox="1"/>
          <p:nvPr/>
        </p:nvSpPr>
        <p:spPr>
          <a:xfrm>
            <a:off x="4353425" y="338374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7030A0"/>
                </a:solidFill>
                <a:latin typeface="Arial" charset="0"/>
              </a:rPr>
              <a:t>4</a:t>
            </a:r>
          </a:p>
        </p:txBody>
      </p:sp>
      <p:sp>
        <p:nvSpPr>
          <p:cNvPr id="368" name="TextBox 367"/>
          <p:cNvSpPr txBox="1"/>
          <p:nvPr/>
        </p:nvSpPr>
        <p:spPr>
          <a:xfrm>
            <a:off x="6015460" y="299424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7030A0"/>
                </a:solidFill>
                <a:latin typeface="Arial" charset="0"/>
              </a:rPr>
              <a:t>1</a:t>
            </a:r>
          </a:p>
        </p:txBody>
      </p:sp>
      <p:sp>
        <p:nvSpPr>
          <p:cNvPr id="369" name="TextBox 368"/>
          <p:cNvSpPr txBox="1"/>
          <p:nvPr/>
        </p:nvSpPr>
        <p:spPr>
          <a:xfrm>
            <a:off x="5168116" y="298061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7030A0"/>
                </a:solidFill>
                <a:latin typeface="Arial" charset="0"/>
              </a:rPr>
              <a:t>3</a:t>
            </a:r>
          </a:p>
        </p:txBody>
      </p:sp>
      <p:sp>
        <p:nvSpPr>
          <p:cNvPr id="370" name="TextBox 369"/>
          <p:cNvSpPr txBox="1"/>
          <p:nvPr/>
        </p:nvSpPr>
        <p:spPr>
          <a:xfrm>
            <a:off x="7135339" y="3222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7030A0"/>
                </a:solidFill>
                <a:latin typeface="Arial" charset="0"/>
              </a:rPr>
              <a:t>2</a:t>
            </a:r>
          </a:p>
        </p:txBody>
      </p:sp>
      <p:cxnSp>
        <p:nvCxnSpPr>
          <p:cNvPr id="371" name="Straight Connector 370"/>
          <p:cNvCxnSpPr/>
          <p:nvPr/>
        </p:nvCxnSpPr>
        <p:spPr>
          <a:xfrm>
            <a:off x="3733800" y="4726543"/>
            <a:ext cx="0" cy="164850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372" name="Straight Connector 371"/>
          <p:cNvCxnSpPr/>
          <p:nvPr/>
        </p:nvCxnSpPr>
        <p:spPr>
          <a:xfrm>
            <a:off x="3733801" y="4726543"/>
            <a:ext cx="1393545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73" name="Straight Connector 372"/>
          <p:cNvCxnSpPr/>
          <p:nvPr/>
        </p:nvCxnSpPr>
        <p:spPr>
          <a:xfrm>
            <a:off x="3733801" y="4726543"/>
            <a:ext cx="2787090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74" name="Straight Connector 373"/>
          <p:cNvCxnSpPr/>
          <p:nvPr/>
        </p:nvCxnSpPr>
        <p:spPr>
          <a:xfrm>
            <a:off x="3733800" y="4726543"/>
            <a:ext cx="4566938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75" name="Straight Connector 374"/>
          <p:cNvCxnSpPr/>
          <p:nvPr/>
        </p:nvCxnSpPr>
        <p:spPr>
          <a:xfrm>
            <a:off x="3733800" y="4726543"/>
            <a:ext cx="5741384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76" name="Straight Connector 375"/>
          <p:cNvCxnSpPr/>
          <p:nvPr/>
        </p:nvCxnSpPr>
        <p:spPr>
          <a:xfrm flipH="1">
            <a:off x="3733802" y="4726543"/>
            <a:ext cx="1946521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77" name="Straight Connector 376"/>
          <p:cNvCxnSpPr/>
          <p:nvPr/>
        </p:nvCxnSpPr>
        <p:spPr>
          <a:xfrm flipH="1">
            <a:off x="5132256" y="4726543"/>
            <a:ext cx="548067" cy="1648500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78" name="Straight Connector 377"/>
          <p:cNvCxnSpPr/>
          <p:nvPr/>
        </p:nvCxnSpPr>
        <p:spPr>
          <a:xfrm>
            <a:off x="5702700" y="4726543"/>
            <a:ext cx="801067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79" name="Straight Connector 378"/>
          <p:cNvCxnSpPr/>
          <p:nvPr/>
        </p:nvCxnSpPr>
        <p:spPr>
          <a:xfrm>
            <a:off x="5702698" y="4726543"/>
            <a:ext cx="2588946" cy="1648500"/>
          </a:xfrm>
          <a:prstGeom prst="line">
            <a:avLst/>
          </a:prstGeom>
          <a:noFill/>
          <a:ln w="3175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80" name="Straight Connector 379"/>
          <p:cNvCxnSpPr/>
          <p:nvPr/>
        </p:nvCxnSpPr>
        <p:spPr>
          <a:xfrm>
            <a:off x="5680323" y="4726543"/>
            <a:ext cx="3794863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81" name="Straight Connector 380"/>
          <p:cNvCxnSpPr/>
          <p:nvPr/>
        </p:nvCxnSpPr>
        <p:spPr>
          <a:xfrm flipH="1">
            <a:off x="6520891" y="4726543"/>
            <a:ext cx="1105950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82" name="Straight Connector 381"/>
          <p:cNvCxnSpPr/>
          <p:nvPr/>
        </p:nvCxnSpPr>
        <p:spPr>
          <a:xfrm>
            <a:off x="7626840" y="4726543"/>
            <a:ext cx="673898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83" name="Straight Connector 382"/>
          <p:cNvCxnSpPr/>
          <p:nvPr/>
        </p:nvCxnSpPr>
        <p:spPr>
          <a:xfrm>
            <a:off x="7626840" y="4726543"/>
            <a:ext cx="1848344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84" name="Straight Connector 383"/>
          <p:cNvCxnSpPr/>
          <p:nvPr/>
        </p:nvCxnSpPr>
        <p:spPr>
          <a:xfrm flipH="1">
            <a:off x="3733802" y="4726543"/>
            <a:ext cx="3893041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85" name="Straight Connector 384"/>
          <p:cNvCxnSpPr/>
          <p:nvPr/>
        </p:nvCxnSpPr>
        <p:spPr>
          <a:xfrm flipH="1">
            <a:off x="3733802" y="4726543"/>
            <a:ext cx="5674141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86" name="Straight Connector 385"/>
          <p:cNvCxnSpPr/>
          <p:nvPr/>
        </p:nvCxnSpPr>
        <p:spPr>
          <a:xfrm flipH="1">
            <a:off x="5132256" y="4726543"/>
            <a:ext cx="4275687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87" name="Straight Connector 386"/>
          <p:cNvCxnSpPr/>
          <p:nvPr/>
        </p:nvCxnSpPr>
        <p:spPr>
          <a:xfrm flipH="1">
            <a:off x="5127347" y="4726543"/>
            <a:ext cx="2499497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88" name="Straight Connector 387"/>
          <p:cNvCxnSpPr/>
          <p:nvPr/>
        </p:nvCxnSpPr>
        <p:spPr>
          <a:xfrm flipH="1">
            <a:off x="6520891" y="4726543"/>
            <a:ext cx="2887051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89" name="Straight Connector 388"/>
          <p:cNvCxnSpPr/>
          <p:nvPr/>
        </p:nvCxnSpPr>
        <p:spPr>
          <a:xfrm flipH="1">
            <a:off x="8291646" y="4726543"/>
            <a:ext cx="1116297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390" name="Straight Connector 389"/>
          <p:cNvCxnSpPr/>
          <p:nvPr/>
        </p:nvCxnSpPr>
        <p:spPr>
          <a:xfrm>
            <a:off x="9407943" y="4726543"/>
            <a:ext cx="67243" cy="164850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91" name="TextBox 390"/>
              <p:cNvSpPr txBox="1"/>
              <p:nvPr/>
            </p:nvSpPr>
            <p:spPr>
              <a:xfrm>
                <a:off x="4500432" y="6400804"/>
                <a:ext cx="4416337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𝑠𝑡𝑎𝑟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2,2</m:t>
                              </m:r>
                            </m:sub>
                          </m:sSub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..</m:t>
                          </m:r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𝑒𝑛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2,2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000000"/>
                          </a:solidFill>
                          <a:latin typeface="Cambria Math"/>
                        </a:rPr>
                        <m:t>∩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𝑠𝑡𝑎𝑟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4,2</m:t>
                              </m:r>
                            </m:sub>
                          </m:sSub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..</m:t>
                          </m:r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𝑒𝑛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4,2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000000"/>
                          </a:solidFill>
                          <a:latin typeface="Cambria Math"/>
                        </a:rPr>
                        <m:t>=∅</m:t>
                      </m:r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mc:Choice>
        <mc:Fallback>
          <p:sp>
            <p:nvSpPr>
              <p:cNvPr id="391" name="TextBox 3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432" y="6400804"/>
                <a:ext cx="4416337" cy="4049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2" name="Straight Connector 391"/>
          <p:cNvCxnSpPr/>
          <p:nvPr/>
        </p:nvCxnSpPr>
        <p:spPr>
          <a:xfrm>
            <a:off x="3733800" y="4726543"/>
            <a:ext cx="0" cy="164592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sp>
        <p:nvSpPr>
          <p:cNvPr id="394" name="Title 1"/>
          <p:cNvSpPr txBox="1">
            <a:spLocks/>
          </p:cNvSpPr>
          <p:nvPr/>
        </p:nvSpPr>
        <p:spPr>
          <a:xfrm>
            <a:off x="1882701" y="166040"/>
            <a:ext cx="6629400" cy="74789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Job Shop Scheduling</a:t>
            </a:r>
          </a:p>
        </p:txBody>
      </p:sp>
    </p:spTree>
    <p:extLst>
      <p:ext uri="{BB962C8B-B14F-4D97-AF65-F5344CB8AC3E}">
        <p14:creationId xmlns:p14="http://schemas.microsoft.com/office/powerpoint/2010/main" val="381007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3" name="Content Placeholder 2"/>
              <p:cNvSpPr txBox="1">
                <a:spLocks/>
              </p:cNvSpPr>
              <p:nvPr/>
            </p:nvSpPr>
            <p:spPr bwMode="auto">
              <a:xfrm>
                <a:off x="1524000" y="1295400"/>
                <a:ext cx="9144000" cy="3352264"/>
              </a:xfrm>
              <a:prstGeom prst="rect">
                <a:avLst/>
              </a:prstGeom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84175" indent="-384175" algn="l" defTabSz="912813" rtl="0" fontAlgn="base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90000"/>
                  <a:buBlip>
                    <a:blip r:embed="rId2"/>
                  </a:buBlip>
                  <a:defRPr sz="33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738188" indent="-361950" algn="l" defTabSz="912813" rtl="0" fontAlgn="base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90000"/>
                  <a:buBlip>
                    <a:blip r:embed="rId2"/>
                  </a:buBlip>
                  <a:defRPr sz="3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01725" indent="-347663" algn="l" defTabSz="912813" rtl="0" fontAlgn="base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90000"/>
                  <a:buBlip>
                    <a:blip r:embed="rId2"/>
                  </a:buBlip>
                  <a:defRPr sz="27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419225" indent="-317500" algn="l" defTabSz="912813" rtl="0" fontAlgn="base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90000"/>
                  <a:buBlip>
                    <a:blip r:embed="rId2"/>
                  </a:buBlip>
                  <a:defRPr sz="23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760538" indent="-317500" algn="l" defTabSz="912813" rtl="0" fontAlgn="base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90000"/>
                  <a:buBlip>
                    <a:blip r:embed="rId2"/>
                  </a:buBlip>
                  <a:defRPr sz="23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499" indent="-228591" algn="l" defTabSz="91436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1" algn="l" defTabSz="91436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1" algn="l" defTabSz="91436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5" indent="-228591" algn="l" defTabSz="91436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b="1" dirty="0">
                    <a:solidFill>
                      <a:srgbClr val="7030A0"/>
                    </a:solidFill>
                    <a:latin typeface="Segoe"/>
                  </a:rPr>
                  <a:t>Constraints:	</a:t>
                </a:r>
                <a:r>
                  <a:rPr lang="en-US" dirty="0">
                    <a:solidFill>
                      <a:srgbClr val="000000"/>
                    </a:solidFill>
                    <a:latin typeface="Segoe"/>
                  </a:rPr>
                  <a:t>				</a:t>
                </a:r>
                <a:r>
                  <a:rPr lang="en-US" b="1" dirty="0">
                    <a:solidFill>
                      <a:srgbClr val="7030A0"/>
                    </a:solidFill>
                    <a:latin typeface="Segoe"/>
                  </a:rPr>
                  <a:t>Encoding:</a:t>
                </a:r>
              </a:p>
              <a:p>
                <a:pPr marL="377016" lvl="1" indent="0">
                  <a:buNone/>
                  <a:defRPr/>
                </a:pPr>
                <a:r>
                  <a:rPr lang="en-US" sz="2800" b="1" dirty="0">
                    <a:solidFill>
                      <a:srgbClr val="000000"/>
                    </a:solidFill>
                    <a:latin typeface="Segoe"/>
                  </a:rPr>
                  <a:t>Precedence</a:t>
                </a:r>
                <a:r>
                  <a:rPr lang="en-US" sz="2800" dirty="0">
                    <a:solidFill>
                      <a:srgbClr val="000000"/>
                    </a:solidFill>
                    <a:latin typeface="Segoe"/>
                  </a:rPr>
                  <a:t>:</a:t>
                </a:r>
                <a:r>
                  <a:rPr lang="en-US" i="1" dirty="0">
                    <a:solidFill>
                      <a:srgbClr val="000000"/>
                    </a:solidFill>
                    <a:latin typeface="Cambria Math"/>
                  </a:rPr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2,3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Cambria Math"/>
                  </a:rPr>
                  <a:t> - </a:t>
                </a:r>
                <a:r>
                  <a:rPr lang="en-US" dirty="0">
                    <a:solidFill>
                      <a:srgbClr val="000000"/>
                    </a:solidFill>
                    <a:latin typeface="Cambria Math"/>
                  </a:rPr>
                  <a:t>start time of </a:t>
                </a:r>
                <a:br>
                  <a:rPr lang="en-US" dirty="0">
                    <a:solidFill>
                      <a:srgbClr val="000000"/>
                    </a:solidFill>
                    <a:latin typeface="Cambria Math"/>
                  </a:rPr>
                </a:br>
                <a:r>
                  <a:rPr lang="en-US" dirty="0">
                    <a:solidFill>
                      <a:srgbClr val="000000"/>
                    </a:solidFill>
                    <a:latin typeface="Cambria Math"/>
                  </a:rPr>
                  <a:t>						          job 2 on </a:t>
                </a:r>
                <a:r>
                  <a:rPr lang="en-US" dirty="0" err="1">
                    <a:solidFill>
                      <a:srgbClr val="000000"/>
                    </a:solidFill>
                    <a:latin typeface="Cambria Math"/>
                  </a:rPr>
                  <a:t>mach</a:t>
                </a:r>
                <a:r>
                  <a:rPr lang="en-US" dirty="0">
                    <a:solidFill>
                      <a:srgbClr val="000000"/>
                    </a:solidFill>
                    <a:latin typeface="Cambria Math"/>
                  </a:rPr>
                  <a:t> 3</a:t>
                </a:r>
              </a:p>
              <a:p>
                <a:pPr marL="377016" lvl="1" indent="0">
                  <a:buNone/>
                  <a:defRPr/>
                </a:pPr>
                <a:r>
                  <a:rPr lang="en-US" i="1" dirty="0">
                    <a:solidFill>
                      <a:srgbClr val="000000"/>
                    </a:solidFill>
                    <a:latin typeface="Cambria Math"/>
                  </a:rPr>
                  <a:t>	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2,3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Cambria Math"/>
                  </a:rPr>
                  <a:t> -</a:t>
                </a:r>
                <a:r>
                  <a:rPr lang="en-US" dirty="0">
                    <a:solidFill>
                      <a:srgbClr val="000000"/>
                    </a:solidFill>
                    <a:latin typeface="Cambria Math"/>
                  </a:rPr>
                  <a:t> duration of</a:t>
                </a:r>
                <a:br>
                  <a:rPr lang="en-US" dirty="0">
                    <a:solidFill>
                      <a:srgbClr val="000000"/>
                    </a:solidFill>
                    <a:latin typeface="Cambria Math"/>
                  </a:rPr>
                </a:br>
                <a:r>
                  <a:rPr lang="en-US" dirty="0">
                    <a:solidFill>
                      <a:srgbClr val="000000"/>
                    </a:solidFill>
                    <a:latin typeface="Cambria Math"/>
                  </a:rPr>
                  <a:t>						           job 2 on </a:t>
                </a:r>
                <a:r>
                  <a:rPr lang="en-US" dirty="0" err="1">
                    <a:solidFill>
                      <a:srgbClr val="000000"/>
                    </a:solidFill>
                    <a:latin typeface="Cambria Math"/>
                  </a:rPr>
                  <a:t>mach</a:t>
                </a:r>
                <a:r>
                  <a:rPr lang="en-US" dirty="0">
                    <a:solidFill>
                      <a:srgbClr val="000000"/>
                    </a:solidFill>
                    <a:latin typeface="Cambria Math"/>
                  </a:rPr>
                  <a:t> 3</a:t>
                </a:r>
                <a:endParaRPr lang="en-US" i="1" dirty="0">
                  <a:solidFill>
                    <a:srgbClr val="000000"/>
                  </a:solidFill>
                  <a:latin typeface="Cambria Math"/>
                </a:endParaRPr>
              </a:p>
              <a:p>
                <a:pPr marL="377016" lvl="1" indent="0">
                  <a:buNone/>
                  <a:defRPr/>
                </a:pPr>
                <a:r>
                  <a:rPr lang="en-US" i="1" dirty="0">
                    <a:solidFill>
                      <a:srgbClr val="000000"/>
                    </a:solidFill>
                    <a:latin typeface="Cambria Math"/>
                  </a:rPr>
                  <a:t>	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2,3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2,3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2,4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  <a:latin typeface="Segoe"/>
                </a:endParaRPr>
              </a:p>
              <a:p>
                <a:pPr marL="377016" lvl="1" indent="0">
                  <a:buNone/>
                  <a:defRPr/>
                </a:pPr>
                <a:r>
                  <a:rPr lang="en-US" sz="2800" b="1" dirty="0">
                    <a:solidFill>
                      <a:srgbClr val="000000"/>
                    </a:solidFill>
                    <a:latin typeface="Segoe"/>
                  </a:rPr>
                  <a:t>Resource</a:t>
                </a:r>
                <a:r>
                  <a:rPr lang="en-US" sz="2800" dirty="0">
                    <a:solidFill>
                      <a:srgbClr val="000000"/>
                    </a:solidFill>
                    <a:latin typeface="Segoe"/>
                  </a:rPr>
                  <a:t>:</a:t>
                </a:r>
              </a:p>
            </p:txBody>
          </p:sp>
        </mc:Choice>
        <mc:Fallback>
          <p:sp>
            <p:nvSpPr>
              <p:cNvPr id="5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1295400"/>
                <a:ext cx="9144000" cy="3352264"/>
              </a:xfrm>
              <a:prstGeom prst="rect">
                <a:avLst/>
              </a:prstGeom>
              <a:blipFill>
                <a:blip r:embed="rId3"/>
                <a:stretch>
                  <a:fillRect l="-2800" t="-5464" r="-667"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/>
          <p:cNvCxnSpPr/>
          <p:nvPr/>
        </p:nvCxnSpPr>
        <p:spPr>
          <a:xfrm>
            <a:off x="2398504" y="2264516"/>
            <a:ext cx="0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55" name="Straight Connector 54"/>
          <p:cNvCxnSpPr/>
          <p:nvPr/>
        </p:nvCxnSpPr>
        <p:spPr>
          <a:xfrm>
            <a:off x="2398504" y="2264516"/>
            <a:ext cx="928888" cy="1213273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56" name="Straight Connector 55"/>
          <p:cNvCxnSpPr/>
          <p:nvPr/>
        </p:nvCxnSpPr>
        <p:spPr>
          <a:xfrm>
            <a:off x="2398504" y="2264516"/>
            <a:ext cx="1857776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57" name="Straight Connector 56"/>
          <p:cNvCxnSpPr/>
          <p:nvPr/>
        </p:nvCxnSpPr>
        <p:spPr>
          <a:xfrm>
            <a:off x="2398506" y="2264516"/>
            <a:ext cx="3044161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58" name="Straight Connector 57"/>
          <p:cNvCxnSpPr/>
          <p:nvPr/>
        </p:nvCxnSpPr>
        <p:spPr>
          <a:xfrm>
            <a:off x="2398506" y="2264516"/>
            <a:ext cx="3827005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59" name="Straight Connector 58"/>
          <p:cNvCxnSpPr/>
          <p:nvPr/>
        </p:nvCxnSpPr>
        <p:spPr>
          <a:xfrm flipH="1">
            <a:off x="2398504" y="2264516"/>
            <a:ext cx="1297482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60" name="Straight Connector 59"/>
          <p:cNvCxnSpPr/>
          <p:nvPr/>
        </p:nvCxnSpPr>
        <p:spPr>
          <a:xfrm flipH="1">
            <a:off x="3330664" y="2264516"/>
            <a:ext cx="365322" cy="1213273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61" name="Straight Connector 60"/>
          <p:cNvCxnSpPr/>
          <p:nvPr/>
        </p:nvCxnSpPr>
        <p:spPr>
          <a:xfrm>
            <a:off x="3710905" y="2264516"/>
            <a:ext cx="533963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62" name="Straight Connector 61"/>
          <p:cNvCxnSpPr/>
          <p:nvPr/>
        </p:nvCxnSpPr>
        <p:spPr>
          <a:xfrm>
            <a:off x="3710903" y="2264516"/>
            <a:ext cx="1725700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63" name="Straight Connector 62"/>
          <p:cNvCxnSpPr/>
          <p:nvPr/>
        </p:nvCxnSpPr>
        <p:spPr>
          <a:xfrm>
            <a:off x="3695988" y="2264516"/>
            <a:ext cx="2529523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64" name="Straight Connector 63"/>
          <p:cNvCxnSpPr/>
          <p:nvPr/>
        </p:nvCxnSpPr>
        <p:spPr>
          <a:xfrm flipH="1">
            <a:off x="4256281" y="2264516"/>
            <a:ext cx="737187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65" name="Straight Connector 64"/>
          <p:cNvCxnSpPr/>
          <p:nvPr/>
        </p:nvCxnSpPr>
        <p:spPr>
          <a:xfrm>
            <a:off x="4993470" y="2264516"/>
            <a:ext cx="449197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66" name="Straight Connector 65"/>
          <p:cNvCxnSpPr/>
          <p:nvPr/>
        </p:nvCxnSpPr>
        <p:spPr>
          <a:xfrm>
            <a:off x="4993470" y="2264516"/>
            <a:ext cx="1232041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67" name="Straight Connector 66"/>
          <p:cNvCxnSpPr/>
          <p:nvPr/>
        </p:nvCxnSpPr>
        <p:spPr>
          <a:xfrm flipH="1">
            <a:off x="2398506" y="2264516"/>
            <a:ext cx="2594965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68" name="Straight Connector 67"/>
          <p:cNvCxnSpPr/>
          <p:nvPr/>
        </p:nvCxnSpPr>
        <p:spPr>
          <a:xfrm flipH="1">
            <a:off x="2398506" y="2264516"/>
            <a:ext cx="3782183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69" name="Straight Connector 68"/>
          <p:cNvCxnSpPr/>
          <p:nvPr/>
        </p:nvCxnSpPr>
        <p:spPr>
          <a:xfrm flipH="1">
            <a:off x="3330666" y="2264516"/>
            <a:ext cx="2850023" cy="1213273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70" name="Straight Connector 69"/>
          <p:cNvCxnSpPr/>
          <p:nvPr/>
        </p:nvCxnSpPr>
        <p:spPr>
          <a:xfrm flipH="1">
            <a:off x="3327394" y="2264516"/>
            <a:ext cx="1666077" cy="1213273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71" name="Straight Connector 70"/>
          <p:cNvCxnSpPr/>
          <p:nvPr/>
        </p:nvCxnSpPr>
        <p:spPr>
          <a:xfrm flipH="1">
            <a:off x="4256281" y="2264516"/>
            <a:ext cx="1924407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72" name="Straight Connector 71"/>
          <p:cNvCxnSpPr/>
          <p:nvPr/>
        </p:nvCxnSpPr>
        <p:spPr>
          <a:xfrm flipH="1">
            <a:off x="5436605" y="2264516"/>
            <a:ext cx="744085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73" name="Straight Connector 72"/>
          <p:cNvCxnSpPr/>
          <p:nvPr/>
        </p:nvCxnSpPr>
        <p:spPr>
          <a:xfrm>
            <a:off x="6180687" y="2264516"/>
            <a:ext cx="44822" cy="1213273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2762336" y="30358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7030A0"/>
                </a:solidFill>
                <a:latin typeface="Arial" charset="0"/>
              </a:rPr>
              <a:t>4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875096" y="27468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7030A0"/>
                </a:solidFill>
                <a:latin typeface="Arial" charset="0"/>
              </a:rPr>
              <a:t>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307785" y="27367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7030A0"/>
                </a:solidFill>
                <a:latin typeface="Arial" charset="0"/>
              </a:rPr>
              <a:t>3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624875" y="29159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7030A0"/>
                </a:solidFill>
                <a:latin typeface="Arial" charset="0"/>
              </a:rPr>
              <a:t>2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2419727" y="4713668"/>
            <a:ext cx="0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79" name="Straight Connector 78"/>
          <p:cNvCxnSpPr/>
          <p:nvPr/>
        </p:nvCxnSpPr>
        <p:spPr>
          <a:xfrm>
            <a:off x="2419727" y="4713668"/>
            <a:ext cx="972062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80" name="Straight Connector 79"/>
          <p:cNvCxnSpPr/>
          <p:nvPr/>
        </p:nvCxnSpPr>
        <p:spPr>
          <a:xfrm>
            <a:off x="2419728" y="4713668"/>
            <a:ext cx="1944125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81" name="Straight Connector 80"/>
          <p:cNvCxnSpPr/>
          <p:nvPr/>
        </p:nvCxnSpPr>
        <p:spPr>
          <a:xfrm>
            <a:off x="2419728" y="4713668"/>
            <a:ext cx="3185652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82" name="Straight Connector 81"/>
          <p:cNvCxnSpPr/>
          <p:nvPr/>
        </p:nvCxnSpPr>
        <p:spPr>
          <a:xfrm>
            <a:off x="2419727" y="4713668"/>
            <a:ext cx="4004882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83" name="Straight Connector 82"/>
          <p:cNvCxnSpPr/>
          <p:nvPr/>
        </p:nvCxnSpPr>
        <p:spPr>
          <a:xfrm flipH="1">
            <a:off x="2419728" y="4713668"/>
            <a:ext cx="1357789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84" name="Straight Connector 83"/>
          <p:cNvCxnSpPr/>
          <p:nvPr/>
        </p:nvCxnSpPr>
        <p:spPr>
          <a:xfrm flipH="1">
            <a:off x="3395214" y="4713668"/>
            <a:ext cx="382302" cy="1236568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5" name="Straight Connector 84"/>
          <p:cNvCxnSpPr/>
          <p:nvPr/>
        </p:nvCxnSpPr>
        <p:spPr>
          <a:xfrm>
            <a:off x="3793125" y="4748012"/>
            <a:ext cx="558782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86" name="Straight Connector 85"/>
          <p:cNvCxnSpPr/>
          <p:nvPr/>
        </p:nvCxnSpPr>
        <p:spPr>
          <a:xfrm>
            <a:off x="3793126" y="4713668"/>
            <a:ext cx="1805910" cy="1236568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7" name="Straight Connector 86"/>
          <p:cNvCxnSpPr/>
          <p:nvPr/>
        </p:nvCxnSpPr>
        <p:spPr>
          <a:xfrm>
            <a:off x="3777517" y="4713668"/>
            <a:ext cx="2647093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88" name="Straight Connector 87"/>
          <p:cNvCxnSpPr/>
          <p:nvPr/>
        </p:nvCxnSpPr>
        <p:spPr>
          <a:xfrm flipH="1">
            <a:off x="4363852" y="4713668"/>
            <a:ext cx="771452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89" name="Straight Connector 88"/>
          <p:cNvCxnSpPr/>
          <p:nvPr/>
        </p:nvCxnSpPr>
        <p:spPr>
          <a:xfrm>
            <a:off x="5135305" y="4713668"/>
            <a:ext cx="470075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90" name="Straight Connector 89"/>
          <p:cNvCxnSpPr/>
          <p:nvPr/>
        </p:nvCxnSpPr>
        <p:spPr>
          <a:xfrm>
            <a:off x="5135303" y="4713668"/>
            <a:ext cx="1289306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91" name="Straight Connector 90"/>
          <p:cNvCxnSpPr/>
          <p:nvPr/>
        </p:nvCxnSpPr>
        <p:spPr>
          <a:xfrm flipH="1">
            <a:off x="2419729" y="4713668"/>
            <a:ext cx="2715577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92" name="Straight Connector 91"/>
          <p:cNvCxnSpPr/>
          <p:nvPr/>
        </p:nvCxnSpPr>
        <p:spPr>
          <a:xfrm flipH="1">
            <a:off x="2419729" y="4713668"/>
            <a:ext cx="3957977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93" name="Straight Connector 92"/>
          <p:cNvCxnSpPr/>
          <p:nvPr/>
        </p:nvCxnSpPr>
        <p:spPr>
          <a:xfrm flipH="1">
            <a:off x="3395214" y="4713668"/>
            <a:ext cx="2982490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94" name="Straight Connector 93"/>
          <p:cNvCxnSpPr/>
          <p:nvPr/>
        </p:nvCxnSpPr>
        <p:spPr>
          <a:xfrm flipH="1">
            <a:off x="3391791" y="4713668"/>
            <a:ext cx="1743515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95" name="Straight Connector 94"/>
          <p:cNvCxnSpPr/>
          <p:nvPr/>
        </p:nvCxnSpPr>
        <p:spPr>
          <a:xfrm flipH="1">
            <a:off x="4363852" y="4713668"/>
            <a:ext cx="2013852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96" name="Straight Connector 95"/>
          <p:cNvCxnSpPr/>
          <p:nvPr/>
        </p:nvCxnSpPr>
        <p:spPr>
          <a:xfrm flipH="1">
            <a:off x="5599037" y="4713668"/>
            <a:ext cx="778669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97" name="Straight Connector 96"/>
          <p:cNvCxnSpPr/>
          <p:nvPr/>
        </p:nvCxnSpPr>
        <p:spPr>
          <a:xfrm>
            <a:off x="6377706" y="4713668"/>
            <a:ext cx="46905" cy="123656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8" name="TextBox 97"/>
              <p:cNvSpPr txBox="1"/>
              <p:nvPr/>
            </p:nvSpPr>
            <p:spPr>
              <a:xfrm>
                <a:off x="2387813" y="5979222"/>
                <a:ext cx="4416337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𝑠𝑡𝑎𝑟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2,2</m:t>
                              </m:r>
                            </m:sub>
                          </m:sSub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..</m:t>
                          </m:r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𝑒𝑛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2,2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000000"/>
                          </a:solidFill>
                          <a:latin typeface="Cambria Math"/>
                        </a:rPr>
                        <m:t>∩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𝑠𝑡𝑎𝑟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4,2</m:t>
                              </m:r>
                            </m:sub>
                          </m:sSub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..</m:t>
                          </m:r>
                          <m:r>
                            <a:rPr lang="en-US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𝑒𝑛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4,2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000000"/>
                          </a:solidFill>
                          <a:latin typeface="Cambria Math"/>
                        </a:rPr>
                        <m:t>=∅</m:t>
                      </m:r>
                    </m:oMath>
                  </m:oMathPara>
                </a14:m>
                <a:endParaRPr lang="en-US" kern="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mc:Choice>
        <mc:Fallback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813" y="5979222"/>
                <a:ext cx="4416337" cy="4049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9" name="TextBox 98"/>
              <p:cNvSpPr txBox="1"/>
              <p:nvPr/>
            </p:nvSpPr>
            <p:spPr>
              <a:xfrm>
                <a:off x="7907814" y="5429006"/>
                <a:ext cx="2011438" cy="10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  <m:r>
                        <a:rPr lang="en-US" sz="2000" i="1" kern="0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  <m:r>
                        <a:rPr lang="en-US" sz="2000" i="1" kern="0">
                          <a:solidFill>
                            <a:srgbClr val="000000"/>
                          </a:solidFill>
                          <a:latin typeface="Cambria Math"/>
                        </a:rPr>
                        <m:t>≤</m:t>
                      </m:r>
                      <m:sSub>
                        <m:sSubPr>
                          <m:ctrlP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4,2</m:t>
                          </m:r>
                        </m:sub>
                      </m:sSub>
                    </m:oMath>
                  </m:oMathPara>
                </a14:m>
                <a:endParaRPr lang="en-US" sz="2000" i="1" kern="0" dirty="0">
                  <a:solidFill>
                    <a:srgbClr val="000000"/>
                  </a:solidFill>
                  <a:latin typeface="Cambria Math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>
                          <a:solidFill>
                            <a:srgbClr val="000000"/>
                          </a:solidFill>
                          <a:latin typeface="Cambria Math"/>
                        </a:rPr>
                        <m:t>∨</m:t>
                      </m:r>
                    </m:oMath>
                  </m:oMathPara>
                </a14:m>
                <a:endParaRPr lang="en-US" sz="2000" i="1" kern="0" dirty="0">
                  <a:solidFill>
                    <a:srgbClr val="000000"/>
                  </a:solidFill>
                  <a:latin typeface="Cambria Math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4,2</m:t>
                          </m:r>
                        </m:sub>
                      </m:sSub>
                      <m:r>
                        <a:rPr lang="en-US" sz="2000" kern="0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d</m:t>
                          </m:r>
                        </m:e>
                        <m:sub>
                          <m:r>
                            <a:rPr lang="en-US" sz="2000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4,2</m:t>
                          </m:r>
                        </m:sub>
                      </m:sSub>
                      <m:r>
                        <a:rPr lang="en-US" sz="2000" i="1" kern="0">
                          <a:solidFill>
                            <a:srgbClr val="000000"/>
                          </a:solidFill>
                          <a:latin typeface="Cambria Math"/>
                        </a:rPr>
                        <m:t>≤</m:t>
                      </m:r>
                      <m:sSub>
                        <m:sSubPr>
                          <m:ctrlP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en-US" sz="2000" kern="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mc:Choice>
        <mc:Fallback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814" y="5429006"/>
                <a:ext cx="2011438" cy="10424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Cloud Callout 99"/>
          <p:cNvSpPr/>
          <p:nvPr/>
        </p:nvSpPr>
        <p:spPr bwMode="auto">
          <a:xfrm>
            <a:off x="7086600" y="4419603"/>
            <a:ext cx="3400024" cy="837127"/>
          </a:xfrm>
          <a:prstGeom prst="cloudCallout">
            <a:avLst/>
          </a:prstGeom>
          <a:gradFill rotWithShape="1">
            <a:gsLst>
              <a:gs pos="0">
                <a:srgbClr val="5782B5">
                  <a:shade val="15000"/>
                  <a:satMod val="180000"/>
                </a:srgbClr>
              </a:gs>
              <a:gs pos="50000">
                <a:srgbClr val="5782B5">
                  <a:shade val="45000"/>
                  <a:satMod val="170000"/>
                </a:srgbClr>
              </a:gs>
              <a:gs pos="70000">
                <a:srgbClr val="5782B5">
                  <a:tint val="99000"/>
                  <a:shade val="65000"/>
                  <a:satMod val="155000"/>
                </a:srgbClr>
              </a:gs>
              <a:gs pos="100000">
                <a:srgbClr val="5782B5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5782B5">
                <a:satMod val="300000"/>
              </a:srgbClr>
            </a:contourClr>
          </a:sp3d>
        </p:spPr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Not convex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1882701" y="166040"/>
            <a:ext cx="6629400" cy="74789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Job Shop Scheduling</a:t>
            </a:r>
          </a:p>
        </p:txBody>
      </p:sp>
    </p:spTree>
    <p:extLst>
      <p:ext uri="{BB962C8B-B14F-4D97-AF65-F5344CB8AC3E}">
        <p14:creationId xmlns:p14="http://schemas.microsoft.com/office/powerpoint/2010/main" val="3273597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230188"/>
            <a:ext cx="8382000" cy="747712"/>
          </a:xfrm>
        </p:spPr>
        <p:txBody>
          <a:bodyPr>
            <a:normAutofit/>
          </a:bodyPr>
          <a:lstStyle/>
          <a:p>
            <a:r>
              <a:rPr lang="en-US" dirty="0"/>
              <a:t>Job Shop Scheduling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0" t="34957" r="19130" b="32522"/>
          <a:stretch/>
        </p:blipFill>
        <p:spPr bwMode="auto">
          <a:xfrm>
            <a:off x="2006866" y="2446988"/>
            <a:ext cx="8174023" cy="337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416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230189"/>
            <a:ext cx="8382000" cy="750887"/>
          </a:xfrm>
        </p:spPr>
        <p:txBody>
          <a:bodyPr>
            <a:normAutofit/>
          </a:bodyPr>
          <a:lstStyle/>
          <a:p>
            <a:r>
              <a:rPr lang="en-US" dirty="0"/>
              <a:t>Job Shop Scheduling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1" t="44903" r="7702" b="18322"/>
          <a:stretch/>
        </p:blipFill>
        <p:spPr bwMode="auto">
          <a:xfrm>
            <a:off x="1952626" y="3190875"/>
            <a:ext cx="850873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6" t="40429" r="19130" b="32522"/>
          <a:stretch/>
        </p:blipFill>
        <p:spPr bwMode="auto">
          <a:xfrm>
            <a:off x="1952625" y="1219200"/>
            <a:ext cx="4416410" cy="280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3230" y="1135305"/>
            <a:ext cx="1152720" cy="3350160"/>
            <a:chOff x="229230" y="1135305"/>
            <a:chExt cx="1152720" cy="335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/>
                <p14:cNvContentPartPr/>
                <p14:nvPr/>
              </p14:nvContentPartPr>
              <p14:xfrm>
                <a:off x="507510" y="1135305"/>
                <a:ext cx="874440" cy="38016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1310" y="1119825"/>
                  <a:ext cx="90792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/>
                <p14:cNvContentPartPr/>
                <p14:nvPr/>
              </p14:nvContentPartPr>
              <p14:xfrm>
                <a:off x="229230" y="1360665"/>
                <a:ext cx="1062360" cy="312480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2316" y="1346265"/>
                  <a:ext cx="1095109" cy="315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1788476" y="1400385"/>
            <a:ext cx="1152720" cy="3350160"/>
            <a:chOff x="229230" y="1135305"/>
            <a:chExt cx="1152720" cy="335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/>
                <p14:cNvContentPartPr/>
                <p14:nvPr/>
              </p14:nvContentPartPr>
              <p14:xfrm>
                <a:off x="507510" y="1135305"/>
                <a:ext cx="874440" cy="380160"/>
              </p14:xfrm>
            </p:contentPart>
          </mc:Choice>
          <mc:Fallback xmlns="">
            <p:pic>
              <p:nvPicPr>
                <p:cNvPr id="14" name="Ink 13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1310" y="1119825"/>
                  <a:ext cx="90792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/>
                <p14:cNvContentPartPr/>
                <p14:nvPr/>
              </p14:nvContentPartPr>
              <p14:xfrm>
                <a:off x="229230" y="1360665"/>
                <a:ext cx="1062360" cy="312480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2316" y="1346265"/>
                  <a:ext cx="1095109" cy="315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1753230" y="1669515"/>
            <a:ext cx="1152720" cy="3350160"/>
            <a:chOff x="229230" y="1135305"/>
            <a:chExt cx="1152720" cy="335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Ink 16"/>
                <p14:cNvContentPartPr/>
                <p14:nvPr/>
              </p14:nvContentPartPr>
              <p14:xfrm>
                <a:off x="507510" y="1135305"/>
                <a:ext cx="874440" cy="38016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1310" y="1119825"/>
                  <a:ext cx="90792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/>
                <p14:cNvContentPartPr/>
                <p14:nvPr/>
              </p14:nvContentPartPr>
              <p14:xfrm>
                <a:off x="229230" y="1360665"/>
                <a:ext cx="1062360" cy="312480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2316" y="1346265"/>
                  <a:ext cx="1095109" cy="315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4579950" y="1728945"/>
            <a:ext cx="1343160" cy="3607920"/>
            <a:chOff x="3055950" y="1728945"/>
            <a:chExt cx="1343160" cy="360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k 18"/>
                <p14:cNvContentPartPr/>
                <p14:nvPr/>
              </p14:nvContentPartPr>
              <p14:xfrm>
                <a:off x="3055950" y="1728945"/>
                <a:ext cx="1143000" cy="34272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39395" y="1712745"/>
                  <a:ext cx="1176829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Ink 20"/>
                <p14:cNvContentPartPr/>
                <p14:nvPr/>
              </p14:nvContentPartPr>
              <p14:xfrm>
                <a:off x="4180590" y="1875105"/>
                <a:ext cx="218520" cy="326700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73761" y="1862865"/>
                  <a:ext cx="240444" cy="329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Ink 23"/>
                <p14:cNvContentPartPr/>
                <p14:nvPr/>
              </p14:nvContentPartPr>
              <p14:xfrm>
                <a:off x="3668670" y="5092425"/>
                <a:ext cx="552600" cy="24444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53190" y="5077665"/>
                  <a:ext cx="579600" cy="27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53" name="Group 23552"/>
          <p:cNvGrpSpPr/>
          <p:nvPr/>
        </p:nvGrpSpPr>
        <p:grpSpPr>
          <a:xfrm>
            <a:off x="3109289" y="1754210"/>
            <a:ext cx="1991880" cy="3829320"/>
            <a:chOff x="1585289" y="1754210"/>
            <a:chExt cx="1991880" cy="3829320"/>
          </a:xfrm>
        </p:grpSpPr>
        <p:grpSp>
          <p:nvGrpSpPr>
            <p:cNvPr id="23552" name="Group 23551"/>
            <p:cNvGrpSpPr/>
            <p:nvPr/>
          </p:nvGrpSpPr>
          <p:grpSpPr>
            <a:xfrm>
              <a:off x="1585289" y="1754210"/>
              <a:ext cx="1991880" cy="3746880"/>
              <a:chOff x="1585289" y="1754210"/>
              <a:chExt cx="1991880" cy="374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9" name="Ink 28"/>
                  <p14:cNvContentPartPr/>
                  <p14:nvPr/>
                </p14:nvContentPartPr>
                <p14:xfrm>
                  <a:off x="1585289" y="1754210"/>
                  <a:ext cx="1396080" cy="311040"/>
                </p14:xfrm>
              </p:contentPart>
            </mc:Choice>
            <mc:Fallback xmlns="">
              <p:pic>
                <p:nvPicPr>
                  <p:cNvPr id="29" name="Ink 28"/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569449" y="1737669"/>
                    <a:ext cx="1429560" cy="3462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0" name="Ink 29"/>
                  <p14:cNvContentPartPr/>
                  <p14:nvPr/>
                </p14:nvContentPartPr>
                <p14:xfrm>
                  <a:off x="3011969" y="1892810"/>
                  <a:ext cx="565200" cy="3608280"/>
                </p14:xfrm>
              </p:contentPart>
            </mc:Choice>
            <mc:Fallback xmlns="">
              <p:pic>
                <p:nvPicPr>
                  <p:cNvPr id="30" name="Ink 29"/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996849" y="1877692"/>
                    <a:ext cx="598680" cy="364211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1" name="Ink 30"/>
                <p14:cNvContentPartPr/>
                <p14:nvPr/>
              </p14:nvContentPartPr>
              <p14:xfrm>
                <a:off x="3397889" y="5381930"/>
                <a:ext cx="82440" cy="201600"/>
              </p14:xfrm>
            </p:contentPart>
          </mc:Choice>
          <mc:Fallback xmlns="">
            <p:pic>
              <p:nvPicPr>
                <p:cNvPr id="31" name="Ink 30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80969" y="5366450"/>
                  <a:ext cx="108720" cy="22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61" name="Group 23560"/>
          <p:cNvGrpSpPr/>
          <p:nvPr/>
        </p:nvGrpSpPr>
        <p:grpSpPr>
          <a:xfrm>
            <a:off x="3695369" y="2482850"/>
            <a:ext cx="1653120" cy="3403800"/>
            <a:chOff x="2171369" y="2482850"/>
            <a:chExt cx="1653120" cy="340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557" name="Ink 23556"/>
                <p14:cNvContentPartPr/>
                <p14:nvPr/>
              </p14:nvContentPartPr>
              <p14:xfrm>
                <a:off x="2171369" y="2482850"/>
                <a:ext cx="1290960" cy="437400"/>
              </p14:xfrm>
            </p:contentPart>
          </mc:Choice>
          <mc:Fallback xmlns="">
            <p:pic>
              <p:nvPicPr>
                <p:cNvPr id="23557" name="Ink 23556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53729" y="2465210"/>
                  <a:ext cx="132588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558" name="Ink 23557"/>
                <p14:cNvContentPartPr/>
                <p14:nvPr/>
              </p14:nvContentPartPr>
              <p14:xfrm>
                <a:off x="3482129" y="2721530"/>
                <a:ext cx="342360" cy="3165120"/>
              </p14:xfrm>
            </p:contentPart>
          </mc:Choice>
          <mc:Fallback xmlns="">
            <p:pic>
              <p:nvPicPr>
                <p:cNvPr id="23558" name="Ink 23557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467729" y="2706770"/>
                  <a:ext cx="375120" cy="319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66" name="Group 23565"/>
          <p:cNvGrpSpPr/>
          <p:nvPr/>
        </p:nvGrpSpPr>
        <p:grpSpPr>
          <a:xfrm>
            <a:off x="3752609" y="2010890"/>
            <a:ext cx="1737720" cy="4157640"/>
            <a:chOff x="2228609" y="2010890"/>
            <a:chExt cx="1737720" cy="41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564" name="Ink 23563"/>
                <p14:cNvContentPartPr/>
                <p14:nvPr/>
              </p14:nvContentPartPr>
              <p14:xfrm>
                <a:off x="2228609" y="2010890"/>
                <a:ext cx="1272240" cy="356040"/>
              </p14:xfrm>
            </p:contentPart>
          </mc:Choice>
          <mc:Fallback xmlns="">
            <p:pic>
              <p:nvPicPr>
                <p:cNvPr id="23564" name="Ink 23563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211334" y="1993250"/>
                  <a:ext cx="130823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565" name="Ink 23564"/>
                <p14:cNvContentPartPr/>
                <p14:nvPr/>
              </p14:nvContentPartPr>
              <p14:xfrm>
                <a:off x="3523529" y="2175770"/>
                <a:ext cx="442800" cy="3992760"/>
              </p14:xfrm>
            </p:contentPart>
          </mc:Choice>
          <mc:Fallback xmlns="">
            <p:pic>
              <p:nvPicPr>
                <p:cNvPr id="23565" name="Ink 23564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509489" y="2166410"/>
                  <a:ext cx="475200" cy="4020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567" name="TextBox 23566"/>
          <p:cNvSpPr txBox="1"/>
          <p:nvPr/>
        </p:nvSpPr>
        <p:spPr>
          <a:xfrm>
            <a:off x="5490329" y="255373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case split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76551" y="351640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case split</a:t>
            </a:r>
          </a:p>
        </p:txBody>
      </p:sp>
      <p:sp>
        <p:nvSpPr>
          <p:cNvPr id="23568" name="TextBox 23567"/>
          <p:cNvSpPr txBox="1"/>
          <p:nvPr/>
        </p:nvSpPr>
        <p:spPr>
          <a:xfrm>
            <a:off x="7536043" y="2026294"/>
            <a:ext cx="2903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charset="0"/>
              </a:rPr>
              <a:t>Efficient solvers: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- Floyd-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Warshal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algorithm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- Ford-Fulkerson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/>
              <p:cNvSpPr txBox="1"/>
              <p:nvPr/>
            </p:nvSpPr>
            <p:spPr>
              <a:xfrm>
                <a:off x="6758652" y="6466438"/>
                <a:ext cx="368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/>
                        </a:rPr>
                        <m:t>𝑧</m:t>
                      </m:r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/>
                        </a:rPr>
                        <m:t> −</m:t>
                      </m:r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/>
                        </a:rPr>
                        <m:t>𝑧</m:t>
                      </m:r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/>
                        </a:rPr>
                        <m:t>= 5 – 2 – 3 – 2 = −2 &lt; 0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652" y="6466438"/>
                <a:ext cx="3680751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7" grpId="0"/>
      <p:bldP spid="48" grpId="0"/>
      <p:bldP spid="23568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67119-91FB-321B-3265-CB4EFD827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 when expecting a z3 internals lecture?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C9C125-5AE4-D83B-1847-ED50F5218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8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2367-CF31-378A-406D-E0D6FF780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98600"/>
            <a:ext cx="10515600" cy="1133475"/>
          </a:xfrm>
        </p:spPr>
        <p:txBody>
          <a:bodyPr/>
          <a:lstStyle/>
          <a:p>
            <a:r>
              <a:rPr lang="en-US" dirty="0"/>
              <a:t>Why SMT?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9D9F3-84AB-FE6D-2A72-29EBB1EA2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14052"/>
            <a:ext cx="10515600" cy="3107067"/>
          </a:xfrm>
        </p:spPr>
        <p:txBody>
          <a:bodyPr>
            <a:normAutofit/>
          </a:bodyPr>
          <a:lstStyle/>
          <a:p>
            <a:r>
              <a:rPr lang="en-US" dirty="0"/>
              <a:t>Claim: Every program analysis, test and verification </a:t>
            </a:r>
            <a:br>
              <a:rPr lang="en-US" dirty="0"/>
            </a:br>
            <a:r>
              <a:rPr lang="en-US" dirty="0"/>
              <a:t>scenario involves at a core solving symbolic formulas</a:t>
            </a:r>
          </a:p>
          <a:p>
            <a:endParaRPr lang="en-US" dirty="0"/>
          </a:p>
          <a:p>
            <a:r>
              <a:rPr lang="en-US" dirty="0"/>
              <a:t>SMT supports formalisms suitable for program analysis</a:t>
            </a:r>
          </a:p>
          <a:p>
            <a:endParaRPr lang="en-US" dirty="0"/>
          </a:p>
          <a:p>
            <a:r>
              <a:rPr lang="en-US" dirty="0"/>
              <a:t>SMT solver technologies tune </a:t>
            </a:r>
            <a:br>
              <a:rPr lang="en-US" dirty="0"/>
            </a:br>
            <a:r>
              <a:rPr lang="en-US" dirty="0"/>
              <a:t>for SAT and UNSAT equally.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DEAFD7-3743-E266-84B3-9A4AA7F2711E}"/>
              </a:ext>
            </a:extLst>
          </p:cNvPr>
          <p:cNvGrpSpPr/>
          <p:nvPr/>
        </p:nvGrpSpPr>
        <p:grpSpPr>
          <a:xfrm>
            <a:off x="7917557" y="3645520"/>
            <a:ext cx="4274443" cy="3212480"/>
            <a:chOff x="7917557" y="3645520"/>
            <a:chExt cx="4274443" cy="321248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CA014B2-9791-C588-1273-9B6E31064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7557" y="3645520"/>
              <a:ext cx="4274443" cy="2775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340ACA-AB99-4C13-C9A2-9538AD1781CB}"/>
                </a:ext>
              </a:extLst>
            </p:cNvPr>
            <p:cNvSpPr txBox="1"/>
            <p:nvPr/>
          </p:nvSpPr>
          <p:spPr>
            <a:xfrm>
              <a:off x="8727311" y="6488668"/>
              <a:ext cx="2929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Laura Kovacs and Greta Yorsh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555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9F8CD4-44AB-A1F8-E3AC-5F6E82E2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(some) users want to learn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0D792F-42A5-653A-B720-0C1A7B54E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What features of Z3 should I use for solving formulas?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an I control the output of Z3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models (to be diverse, random)?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1825E-11C0-B919-9740-EBA0C0E2A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062" y="4808105"/>
            <a:ext cx="1911448" cy="192414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55E6EEA-6E8C-B96A-1BF1-4FC0FC81D1E6}"/>
              </a:ext>
            </a:extLst>
          </p:cNvPr>
          <p:cNvSpPr/>
          <p:nvPr/>
        </p:nvSpPr>
        <p:spPr>
          <a:xfrm>
            <a:off x="1939159" y="4300861"/>
            <a:ext cx="7126013" cy="442672"/>
          </a:xfrm>
          <a:prstGeom prst="wedgeRoundRectCallout">
            <a:avLst>
              <a:gd name="adj1" fmla="val 69849"/>
              <a:gd name="adj2" fmla="val 220532"/>
              <a:gd name="adj3" fmla="val 16667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How can I determine which strategies apply to my formulas?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23732E-1972-642E-0CEE-83C641AE5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483" y="2271600"/>
            <a:ext cx="1847945" cy="160028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F5FB1D7-4028-CAAB-19DD-B31676AB4F17}"/>
              </a:ext>
            </a:extLst>
          </p:cNvPr>
          <p:cNvSpPr/>
          <p:nvPr/>
        </p:nvSpPr>
        <p:spPr>
          <a:xfrm>
            <a:off x="1284063" y="2850120"/>
            <a:ext cx="7607689" cy="578880"/>
          </a:xfrm>
          <a:prstGeom prst="wedgeRoundRectCallout">
            <a:avLst>
              <a:gd name="adj1" fmla="val 64375"/>
              <a:gd name="adj2" fmla="val -44253"/>
              <a:gd name="adj3" fmla="val 16667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How can I have Z3 provide feedback on solving?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E9B2C1-F986-17E6-E68B-C6BE478A8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483" y="213481"/>
            <a:ext cx="1701887" cy="154312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FED2412-A38D-E2FD-A6E5-9ECB9DEE7481}"/>
              </a:ext>
            </a:extLst>
          </p:cNvPr>
          <p:cNvSpPr/>
          <p:nvPr/>
        </p:nvSpPr>
        <p:spPr>
          <a:xfrm>
            <a:off x="1284063" y="1756610"/>
            <a:ext cx="8001000" cy="578880"/>
          </a:xfrm>
          <a:prstGeom prst="wedgeRoundRectCallout">
            <a:avLst>
              <a:gd name="adj1" fmla="val 59596"/>
              <a:gd name="adj2" fmla="val -128681"/>
              <a:gd name="adj3" fmla="val 16667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</a:t>
            </a:r>
            <a:r>
              <a:rPr lang="en-US" sz="2800" dirty="0"/>
              <a:t>How can I tune formulas to be solved by Z3?</a:t>
            </a:r>
          </a:p>
        </p:txBody>
      </p:sp>
    </p:spTree>
    <p:extLst>
      <p:ext uri="{BB962C8B-B14F-4D97-AF65-F5344CB8AC3E}">
        <p14:creationId xmlns:p14="http://schemas.microsoft.com/office/powerpoint/2010/main" val="3289016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9F8CD4-44AB-A1F8-E3AC-5F6E82E2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 developer likes to talk about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0D792F-42A5-653A-B720-0C1A7B54E3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Solvers</a:t>
            </a: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Algorithms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Data-structures</a:t>
            </a: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Logic features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Proof systems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Heuristics</a:t>
            </a:r>
          </a:p>
          <a:p>
            <a:pPr lvl="1"/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4EB75E-C3A2-1B27-8CC4-A7B1689DB9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Anatomy of Congruence Closure</a:t>
            </a:r>
          </a:p>
          <a:p>
            <a:endParaRPr lang="en-US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H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ow do solvers interact (with the core)?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r>
              <a:rPr lang="en-US" dirty="0"/>
              <a:t>How do solvers implement search?</a:t>
            </a:r>
          </a:p>
        </p:txBody>
      </p:sp>
    </p:spTree>
    <p:extLst>
      <p:ext uri="{BB962C8B-B14F-4D97-AF65-F5344CB8AC3E}">
        <p14:creationId xmlns:p14="http://schemas.microsoft.com/office/powerpoint/2010/main" val="3336860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4510B-F1F4-4B7B-79AF-C59FAFA2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setup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38918FD-C832-3B2F-CE73-975BE114ABB2}"/>
              </a:ext>
            </a:extLst>
          </p:cNvPr>
          <p:cNvSpPr/>
          <p:nvPr/>
        </p:nvSpPr>
        <p:spPr>
          <a:xfrm>
            <a:off x="3346515" y="1461779"/>
            <a:ext cx="5156462" cy="1840635"/>
          </a:xfrm>
          <a:prstGeom prst="rightArrow">
            <a:avLst>
              <a:gd name="adj1" fmla="val 6787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Exploring Z3 Concepts with use cases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585A0B47-B729-9AC8-C692-DE5864FAD966}"/>
              </a:ext>
            </a:extLst>
          </p:cNvPr>
          <p:cNvSpPr/>
          <p:nvPr/>
        </p:nvSpPr>
        <p:spPr>
          <a:xfrm>
            <a:off x="2545237" y="4046875"/>
            <a:ext cx="4906771" cy="2090312"/>
          </a:xfrm>
          <a:prstGeom prst="leftArrow">
            <a:avLst>
              <a:gd name="adj1" fmla="val 6082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Understand Solver Internals</a:t>
            </a:r>
          </a:p>
        </p:txBody>
      </p:sp>
    </p:spTree>
    <p:extLst>
      <p:ext uri="{BB962C8B-B14F-4D97-AF65-F5344CB8AC3E}">
        <p14:creationId xmlns:p14="http://schemas.microsoft.com/office/powerpoint/2010/main" val="4221592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4510B-F1F4-4B7B-79AF-C59FAFA2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Encodings, Pre-processing, Search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3743E8-A7AB-EB5B-1F32-A822D5DE0000}"/>
              </a:ext>
            </a:extLst>
          </p:cNvPr>
          <p:cNvSpPr/>
          <p:nvPr/>
        </p:nvSpPr>
        <p:spPr>
          <a:xfrm>
            <a:off x="1082351" y="2015412"/>
            <a:ext cx="5187820" cy="1017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Encoding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D38874-215A-5A01-D8B8-BF0105E783E9}"/>
              </a:ext>
            </a:extLst>
          </p:cNvPr>
          <p:cNvSpPr/>
          <p:nvPr/>
        </p:nvSpPr>
        <p:spPr>
          <a:xfrm>
            <a:off x="1082351" y="3673152"/>
            <a:ext cx="5187820" cy="1017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Pre-processing (Tactics)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E6412D-C2C3-1EC1-381D-76FAFF76EB77}"/>
              </a:ext>
            </a:extLst>
          </p:cNvPr>
          <p:cNvSpPr/>
          <p:nvPr/>
        </p:nvSpPr>
        <p:spPr>
          <a:xfrm>
            <a:off x="1082351" y="5475838"/>
            <a:ext cx="5187820" cy="1017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Advances in 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9325C-9A1B-2271-0F48-E216F59442F5}"/>
              </a:ext>
            </a:extLst>
          </p:cNvPr>
          <p:cNvSpPr txBox="1"/>
          <p:nvPr/>
        </p:nvSpPr>
        <p:spPr>
          <a:xfrm>
            <a:off x="10005504" y="6478106"/>
            <a:ext cx="218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D.O.F. Pons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D8515B-CBE9-45E2-43D7-C4FC07155B10}"/>
                  </a:ext>
                </a:extLst>
              </p:cNvPr>
              <p:cNvSpPr txBox="1"/>
              <p:nvPr/>
            </p:nvSpPr>
            <p:spPr>
              <a:xfrm>
                <a:off x="7932517" y="2218352"/>
                <a:ext cx="279204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Attainable Speedup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Quantifier encoding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Domain choices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D8515B-CBE9-45E2-43D7-C4FC07155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517" y="2218352"/>
                <a:ext cx="2792046" cy="923330"/>
              </a:xfrm>
              <a:prstGeom prst="rect">
                <a:avLst/>
              </a:prstGeom>
              <a:blipFill>
                <a:blip r:embed="rId2"/>
                <a:stretch>
                  <a:fillRect l="-1747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54BFD2-0018-C849-8CF4-F66A2ECF342A}"/>
                  </a:ext>
                </a:extLst>
              </p:cNvPr>
              <p:cNvSpPr txBox="1"/>
              <p:nvPr/>
            </p:nvSpPr>
            <p:spPr>
              <a:xfrm>
                <a:off x="7932517" y="5437284"/>
                <a:ext cx="279204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Attainable Speedup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Phase caching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T-Propagation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54BFD2-0018-C849-8CF4-F66A2ECF3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517" y="5437284"/>
                <a:ext cx="2792046" cy="923330"/>
              </a:xfrm>
              <a:prstGeom prst="rect">
                <a:avLst/>
              </a:prstGeom>
              <a:blipFill>
                <a:blip r:embed="rId3"/>
                <a:stretch>
                  <a:fillRect l="-1747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69D8E0-4DC7-CA76-2E74-D760A4F0F762}"/>
                  </a:ext>
                </a:extLst>
              </p:cNvPr>
              <p:cNvSpPr txBox="1"/>
              <p:nvPr/>
            </p:nvSpPr>
            <p:spPr>
              <a:xfrm>
                <a:off x="7932517" y="3669346"/>
                <a:ext cx="279204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Attainable Speedup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Problem simplification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Automatic reformulation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69D8E0-4DC7-CA76-2E74-D760A4F0F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517" y="3669346"/>
                <a:ext cx="2792046" cy="923330"/>
              </a:xfrm>
              <a:prstGeom prst="rect">
                <a:avLst/>
              </a:prstGeom>
              <a:blipFill>
                <a:blip r:embed="rId4"/>
                <a:stretch>
                  <a:fillRect l="-1747" t="-3974" r="-1965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Up 12">
            <a:extLst>
              <a:ext uri="{FF2B5EF4-FFF2-40B4-BE49-F238E27FC236}">
                <a16:creationId xmlns:a16="http://schemas.microsoft.com/office/drawing/2014/main" id="{18B8D95D-641C-286C-76B7-EA985AE42ABA}"/>
              </a:ext>
            </a:extLst>
          </p:cNvPr>
          <p:cNvSpPr/>
          <p:nvPr/>
        </p:nvSpPr>
        <p:spPr>
          <a:xfrm>
            <a:off x="10870163" y="2218352"/>
            <a:ext cx="1321837" cy="4179584"/>
          </a:xfrm>
          <a:prstGeom prst="upArrow">
            <a:avLst>
              <a:gd name="adj1" fmla="val 68353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New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Theory  solver</a:t>
            </a:r>
          </a:p>
        </p:txBody>
      </p:sp>
    </p:spTree>
    <p:extLst>
      <p:ext uri="{BB962C8B-B14F-4D97-AF65-F5344CB8AC3E}">
        <p14:creationId xmlns:p14="http://schemas.microsoft.com/office/powerpoint/2010/main" val="3191734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54C34-71AC-04FC-CA20-BAC0DE89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66211C-1624-A812-7C91-CC284E1AA1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Hands on Lecture Theme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B62154F-9E7E-C297-ECD1-3BB1899EA0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 are going to develop a theory solver for finite sets from scratch</a:t>
            </a:r>
          </a:p>
          <a:p>
            <a:r>
              <a:rPr lang="en-US" dirty="0"/>
              <a:t>Participation: Add PRs into Z3</a:t>
            </a:r>
          </a:p>
        </p:txBody>
      </p:sp>
    </p:spTree>
    <p:extLst>
      <p:ext uri="{BB962C8B-B14F-4D97-AF65-F5344CB8AC3E}">
        <p14:creationId xmlns:p14="http://schemas.microsoft.com/office/powerpoint/2010/main" val="2059648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BDA7-3AD9-9BAB-8A15-710245B3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Sets Decision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1BE8D-9D62-40E2-D8B5-5950B16C3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not exist in Z3 yet</a:t>
            </a:r>
          </a:p>
          <a:p>
            <a:r>
              <a:rPr lang="en-US" dirty="0"/>
              <a:t>An occasional ask</a:t>
            </a:r>
          </a:p>
          <a:p>
            <a:r>
              <a:rPr lang="en-US" dirty="0"/>
              <a:t>Illustrates many concepts and areas of z3</a:t>
            </a:r>
          </a:p>
          <a:p>
            <a:endParaRPr lang="en-US" dirty="0"/>
          </a:p>
          <a:p>
            <a:r>
              <a:rPr lang="en-US" dirty="0"/>
              <a:t>Win-win: you learn and add a valuable component to z3</a:t>
            </a:r>
          </a:p>
        </p:txBody>
      </p:sp>
    </p:spTree>
    <p:extLst>
      <p:ext uri="{BB962C8B-B14F-4D97-AF65-F5344CB8AC3E}">
        <p14:creationId xmlns:p14="http://schemas.microsoft.com/office/powerpoint/2010/main" val="2163701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48D82-F6B4-7BA5-DF6C-F76B8574F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F7D6-7E85-3C22-6447-34957B2A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Sets Decision Procedure - Elements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9C9117-4E17-9489-777D-3B48516F69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Signature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∅, 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..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mo separator="true">∣</m:mo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Algebraic Simplification Rules</a:t>
                </a:r>
              </a:p>
              <a:p>
                <a:r>
                  <a:rPr lang="en-US" dirty="0"/>
                  <a:t>Global Simplification Preprocessing</a:t>
                </a:r>
              </a:p>
              <a:p>
                <a:r>
                  <a:rPr lang="en-US" dirty="0"/>
                  <a:t>Ground Decision Procedures – internal and using user propagators</a:t>
                </a:r>
              </a:p>
              <a:p>
                <a:r>
                  <a:rPr lang="en-US" dirty="0"/>
                  <a:t>Equality Reasoning Modulo Finite Sets</a:t>
                </a:r>
              </a:p>
              <a:p>
                <a:r>
                  <a:rPr lang="en-US" dirty="0"/>
                  <a:t>Quantifier Elimination, Quantifier Satisfiability</a:t>
                </a:r>
              </a:p>
              <a:p>
                <a:r>
                  <a:rPr lang="en-US" dirty="0"/>
                  <a:t>API functionality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9C9117-4E17-9489-777D-3B48516F69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b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8026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A5D2-3985-B0C5-3637-36D8CFA2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entry-point to other theory solvers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A62A4-7197-8529-AA40-365970A9F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Separation Logics</a:t>
            </a:r>
          </a:p>
          <a:p>
            <a:r>
              <a:rPr lang="en-US" dirty="0"/>
              <a:t>Co-algebras</a:t>
            </a:r>
          </a:p>
          <a:p>
            <a:r>
              <a:rPr lang="en-US" dirty="0"/>
              <a:t>Relational algebras</a:t>
            </a:r>
          </a:p>
          <a:p>
            <a:r>
              <a:rPr lang="en-US" dirty="0"/>
              <a:t>Partial Orders</a:t>
            </a:r>
          </a:p>
          <a:p>
            <a:r>
              <a:rPr lang="en-US" dirty="0"/>
              <a:t>Global Propagators for constraint domains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95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9EA659-417D-0D83-AAE7-E24CD9E7A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703443" cy="2387600"/>
          </a:xfrm>
        </p:spPr>
        <p:txBody>
          <a:bodyPr/>
          <a:lstStyle/>
          <a:p>
            <a:r>
              <a:rPr lang="en-US" dirty="0"/>
              <a:t>Big-picture Interfacing with Z3</a:t>
            </a:r>
          </a:p>
        </p:txBody>
      </p:sp>
    </p:spTree>
    <p:extLst>
      <p:ext uri="{BB962C8B-B14F-4D97-AF65-F5344CB8AC3E}">
        <p14:creationId xmlns:p14="http://schemas.microsoft.com/office/powerpoint/2010/main" val="2817901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F951464-0966-45AC-91F8-A793502E8960}"/>
              </a:ext>
            </a:extLst>
          </p:cNvPr>
          <p:cNvSpPr txBox="1">
            <a:spLocks/>
          </p:cNvSpPr>
          <p:nvPr/>
        </p:nvSpPr>
        <p:spPr>
          <a:xfrm>
            <a:off x="4722416" y="944645"/>
            <a:ext cx="582274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rPr>
              <a:t>Technology Landscape</a:t>
            </a:r>
            <a:endParaRPr kumimoji="0" lang="en-US" sz="3600" b="1" i="0" u="none" strike="noStrike" kern="1200" cap="none" spc="-50" normalizeH="0" baseline="0" noProof="0">
              <a:ln w="3175">
                <a:noFill/>
              </a:ln>
              <a:gradFill>
                <a:gsLst>
                  <a:gs pos="1250">
                    <a:srgbClr val="000000"/>
                  </a:gs>
                  <a:gs pos="10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ea typeface="+mn-ea"/>
              <a:cs typeface="Segoe UI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28D346-C7C1-4AD6-8FFD-DFBAFB00DB2A}"/>
              </a:ext>
            </a:extLst>
          </p:cNvPr>
          <p:cNvCxnSpPr>
            <a:cxnSpLocks/>
          </p:cNvCxnSpPr>
          <p:nvPr/>
        </p:nvCxnSpPr>
        <p:spPr>
          <a:xfrm flipV="1">
            <a:off x="1330107" y="650240"/>
            <a:ext cx="0" cy="551638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D864CB-1664-450F-A9CF-EA375E5211A4}"/>
              </a:ext>
            </a:extLst>
          </p:cNvPr>
          <p:cNvCxnSpPr>
            <a:cxnSpLocks/>
          </p:cNvCxnSpPr>
          <p:nvPr/>
        </p:nvCxnSpPr>
        <p:spPr>
          <a:xfrm>
            <a:off x="1330107" y="6166624"/>
            <a:ext cx="9642693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F4FC9A-B838-4DF1-A386-424A561965F3}"/>
              </a:ext>
            </a:extLst>
          </p:cNvPr>
          <p:cNvSpPr txBox="1"/>
          <p:nvPr/>
        </p:nvSpPr>
        <p:spPr>
          <a:xfrm>
            <a:off x="310364" y="635550"/>
            <a:ext cx="1108317" cy="760208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Efficiency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Scale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F6F6C5-4C98-4A22-9F84-85C1CAF26E1A}"/>
              </a:ext>
            </a:extLst>
          </p:cNvPr>
          <p:cNvSpPr txBox="1"/>
          <p:nvPr/>
        </p:nvSpPr>
        <p:spPr>
          <a:xfrm>
            <a:off x="8813507" y="6104923"/>
            <a:ext cx="2294474" cy="4893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Expressive Power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4813FF-AA4E-430F-A765-804433022147}"/>
              </a:ext>
            </a:extLst>
          </p:cNvPr>
          <p:cNvCxnSpPr>
            <a:cxnSpLocks/>
          </p:cNvCxnSpPr>
          <p:nvPr/>
        </p:nvCxnSpPr>
        <p:spPr>
          <a:xfrm>
            <a:off x="2219205" y="944645"/>
            <a:ext cx="6143006" cy="496871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48E89B-5945-44A5-B6C6-B1C3F03222EB}"/>
              </a:ext>
            </a:extLst>
          </p:cNvPr>
          <p:cNvCxnSpPr>
            <a:cxnSpLocks/>
          </p:cNvCxnSpPr>
          <p:nvPr/>
        </p:nvCxnSpPr>
        <p:spPr>
          <a:xfrm>
            <a:off x="2219206" y="944645"/>
            <a:ext cx="8509754" cy="466979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523F6C-0A47-45FC-9E37-BAF6C20FA048}"/>
              </a:ext>
            </a:extLst>
          </p:cNvPr>
          <p:cNvSpPr txBox="1"/>
          <p:nvPr/>
        </p:nvSpPr>
        <p:spPr>
          <a:xfrm>
            <a:off x="636423" y="1846871"/>
            <a:ext cx="207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Propositional </a:t>
            </a:r>
          </a:p>
          <a:p>
            <a:pPr algn="r"/>
            <a:r>
              <a:rPr lang="en-US" sz="140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Satisfiability Solving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2CC8DD-B84F-4E75-B97E-136CF7EAEF39}"/>
              </a:ext>
            </a:extLst>
          </p:cNvPr>
          <p:cNvSpPr txBox="1"/>
          <p:nvPr/>
        </p:nvSpPr>
        <p:spPr>
          <a:xfrm>
            <a:off x="702878" y="2347422"/>
            <a:ext cx="2652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Breakthroughs in 2000s</a:t>
            </a:r>
          </a:p>
          <a:p>
            <a:pPr algn="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Cheap </a:t>
            </a:r>
            <a:r>
              <a:rPr lang="en-US" sz="1400" i="1">
                <a:latin typeface="Segoe UI" panose="020B0502040204020203" pitchFamily="34" charset="0"/>
                <a:cs typeface="Segoe UI" panose="020B0502040204020203" pitchFamily="34" charset="0"/>
              </a:rPr>
              <a:t>local Inferences</a:t>
            </a:r>
          </a:p>
          <a:p>
            <a:pPr algn="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Garbage collect useless clauses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542E06-D5FA-49A6-BCD5-EB2387BEB24E}"/>
              </a:ext>
            </a:extLst>
          </p:cNvPr>
          <p:cNvSpPr txBox="1"/>
          <p:nvPr/>
        </p:nvSpPr>
        <p:spPr>
          <a:xfrm>
            <a:off x="2862809" y="3800095"/>
            <a:ext cx="2315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Breakthroughs in 1960s</a:t>
            </a:r>
          </a:p>
          <a:p>
            <a:pPr algn="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Harnessed since 1990s</a:t>
            </a:r>
          </a:p>
          <a:p>
            <a:pPr algn="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LP:</a:t>
            </a:r>
            <a:r>
              <a:rPr lang="en-US" sz="1400" i="1">
                <a:latin typeface="Segoe UI" panose="020B0502040204020203" pitchFamily="34" charset="0"/>
                <a:cs typeface="Segoe UI" panose="020B0502040204020203" pitchFamily="34" charset="0"/>
              </a:rPr>
              <a:t> global Inferences</a:t>
            </a:r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IP: Cuts, Branch and Bound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33CB49-2516-48B4-9B7E-FBBF8B2126F4}"/>
              </a:ext>
            </a:extLst>
          </p:cNvPr>
          <p:cNvSpPr txBox="1"/>
          <p:nvPr/>
        </p:nvSpPr>
        <p:spPr>
          <a:xfrm>
            <a:off x="4912921" y="5341929"/>
            <a:ext cx="22944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Breakthroughs since 1990s</a:t>
            </a:r>
          </a:p>
          <a:p>
            <a:pPr algn="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Powerful domain-tailored</a:t>
            </a:r>
          </a:p>
          <a:p>
            <a:pPr algn="r"/>
            <a:r>
              <a:rPr lang="en-US" sz="1400" i="1">
                <a:latin typeface="Segoe UI" panose="020B0502040204020203" pitchFamily="34" charset="0"/>
                <a:cs typeface="Segoe UI" panose="020B0502040204020203" pitchFamily="34" charset="0"/>
              </a:rPr>
              <a:t>global propagators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A3F10A5-72DF-4E9F-88D8-4253BC8492D7}"/>
              </a:ext>
            </a:extLst>
          </p:cNvPr>
          <p:cNvSpPr txBox="1"/>
          <p:nvPr/>
        </p:nvSpPr>
        <p:spPr>
          <a:xfrm>
            <a:off x="8475742" y="3121170"/>
            <a:ext cx="26216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       </a:t>
            </a: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Breakthroughs late 2000s</a:t>
            </a:r>
          </a:p>
          <a:p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SAT + global inferences + </a:t>
            </a:r>
          </a:p>
          <a:p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global propagators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920FE32-B5C5-4758-BDC3-827446917F13}"/>
              </a:ext>
            </a:extLst>
          </p:cNvPr>
          <p:cNvSpPr txBox="1"/>
          <p:nvPr/>
        </p:nvSpPr>
        <p:spPr>
          <a:xfrm>
            <a:off x="2744534" y="1931219"/>
            <a:ext cx="65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SAT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A0ACC14-34AD-4C87-ADDD-C0DE92E21F54}"/>
              </a:ext>
            </a:extLst>
          </p:cNvPr>
          <p:cNvCxnSpPr>
            <a:cxnSpLocks/>
          </p:cNvCxnSpPr>
          <p:nvPr/>
        </p:nvCxnSpPr>
        <p:spPr>
          <a:xfrm>
            <a:off x="2730598" y="1931025"/>
            <a:ext cx="0" cy="369526"/>
          </a:xfrm>
          <a:prstGeom prst="line">
            <a:avLst/>
          </a:prstGeom>
          <a:ln w="952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2189147-08E7-4115-8ADF-D9E2B2BC5AB2}"/>
              </a:ext>
            </a:extLst>
          </p:cNvPr>
          <p:cNvSpPr txBox="1"/>
          <p:nvPr/>
        </p:nvSpPr>
        <p:spPr>
          <a:xfrm>
            <a:off x="2461819" y="3286931"/>
            <a:ext cx="207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107C1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Mixed Integer</a:t>
            </a:r>
          </a:p>
          <a:p>
            <a:pPr algn="r"/>
            <a:r>
              <a:rPr lang="en-US" sz="1400">
                <a:solidFill>
                  <a:srgbClr val="107C1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Programming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DE7A6F-AFA7-4CCD-B326-6C110FB66298}"/>
              </a:ext>
            </a:extLst>
          </p:cNvPr>
          <p:cNvSpPr txBox="1"/>
          <p:nvPr/>
        </p:nvSpPr>
        <p:spPr>
          <a:xfrm>
            <a:off x="4534292" y="3401683"/>
            <a:ext cx="64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107C1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MIP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BA500F6-0D7A-4FEC-8614-F066FC08387D}"/>
              </a:ext>
            </a:extLst>
          </p:cNvPr>
          <p:cNvCxnSpPr>
            <a:cxnSpLocks/>
          </p:cNvCxnSpPr>
          <p:nvPr/>
        </p:nvCxnSpPr>
        <p:spPr>
          <a:xfrm>
            <a:off x="4564852" y="3401489"/>
            <a:ext cx="0" cy="369526"/>
          </a:xfrm>
          <a:prstGeom prst="line">
            <a:avLst/>
          </a:prstGeom>
          <a:ln w="9525">
            <a:solidFill>
              <a:srgbClr val="107C1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EEF71EE6-960B-428B-A9E9-7B27309793AC}"/>
              </a:ext>
            </a:extLst>
          </p:cNvPr>
          <p:cNvSpPr txBox="1"/>
          <p:nvPr/>
        </p:nvSpPr>
        <p:spPr>
          <a:xfrm>
            <a:off x="4260196" y="4866875"/>
            <a:ext cx="231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D83B0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Constraint </a:t>
            </a:r>
          </a:p>
          <a:p>
            <a:pPr algn="r"/>
            <a:r>
              <a:rPr lang="en-US" sz="1400">
                <a:solidFill>
                  <a:srgbClr val="D83B0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Programming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B847F4-614C-4219-8884-6083487D54AC}"/>
              </a:ext>
            </a:extLst>
          </p:cNvPr>
          <p:cNvSpPr txBox="1"/>
          <p:nvPr/>
        </p:nvSpPr>
        <p:spPr>
          <a:xfrm>
            <a:off x="6622677" y="4962248"/>
            <a:ext cx="58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D83B0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CP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D167E5F-786D-43B3-BCB2-5BC549E2D004}"/>
              </a:ext>
            </a:extLst>
          </p:cNvPr>
          <p:cNvCxnSpPr>
            <a:cxnSpLocks/>
          </p:cNvCxnSpPr>
          <p:nvPr/>
        </p:nvCxnSpPr>
        <p:spPr>
          <a:xfrm>
            <a:off x="6608740" y="4962054"/>
            <a:ext cx="0" cy="369526"/>
          </a:xfrm>
          <a:prstGeom prst="line">
            <a:avLst/>
          </a:prstGeom>
          <a:ln w="9525">
            <a:solidFill>
              <a:srgbClr val="D83B0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4C42837B-1E27-4644-8F26-0D91AC3BA939}"/>
              </a:ext>
            </a:extLst>
          </p:cNvPr>
          <p:cNvSpPr txBox="1"/>
          <p:nvPr/>
        </p:nvSpPr>
        <p:spPr>
          <a:xfrm>
            <a:off x="9181387" y="3918639"/>
            <a:ext cx="207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7030A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Satisfiability Modulo Theories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F15398-0005-4FB8-9764-CB68ED8C388A}"/>
              </a:ext>
            </a:extLst>
          </p:cNvPr>
          <p:cNvSpPr txBox="1"/>
          <p:nvPr/>
        </p:nvSpPr>
        <p:spPr>
          <a:xfrm>
            <a:off x="8492710" y="4013177"/>
            <a:ext cx="64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7030A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SMT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878913E-8266-4F22-A559-AB1D7299B419}"/>
              </a:ext>
            </a:extLst>
          </p:cNvPr>
          <p:cNvCxnSpPr>
            <a:cxnSpLocks/>
          </p:cNvCxnSpPr>
          <p:nvPr/>
        </p:nvCxnSpPr>
        <p:spPr>
          <a:xfrm>
            <a:off x="9158811" y="4012983"/>
            <a:ext cx="0" cy="369526"/>
          </a:xfrm>
          <a:prstGeom prst="line">
            <a:avLst/>
          </a:prstGeom>
          <a:ln w="9525">
            <a:solidFill>
              <a:srgbClr val="7030A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2" descr="Picture 2">
            <a:extLst>
              <a:ext uri="{FF2B5EF4-FFF2-40B4-BE49-F238E27FC236}">
                <a16:creationId xmlns:a16="http://schemas.microsoft.com/office/drawing/2014/main" id="{C14D4FDA-6DDB-4DF8-A580-AB935B80D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376" y="3222474"/>
            <a:ext cx="357426" cy="216095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9B15490A-89D2-4FF1-A085-DDB22BE3F21D}"/>
              </a:ext>
            </a:extLst>
          </p:cNvPr>
          <p:cNvSpPr/>
          <p:nvPr/>
        </p:nvSpPr>
        <p:spPr bwMode="auto">
          <a:xfrm>
            <a:off x="3560813" y="2110060"/>
            <a:ext cx="1527449" cy="657616"/>
          </a:xfrm>
          <a:prstGeom prst="rect">
            <a:avLst/>
          </a:prstGeom>
          <a:solidFill>
            <a:srgbClr val="FFFFFF"/>
          </a:solidFill>
          <a:ln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254000" dist="50800" dir="2700000" sx="101000" sy="101000" algn="ctr" rotWithShape="0">
              <a:srgbClr val="000000">
                <a:alpha val="3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72AA0F8-9348-413D-A268-601AE163D2AE}"/>
              </a:ext>
            </a:extLst>
          </p:cNvPr>
          <p:cNvSpPr txBox="1"/>
          <p:nvPr/>
        </p:nvSpPr>
        <p:spPr>
          <a:xfrm>
            <a:off x="3586959" y="2216615"/>
            <a:ext cx="1501302" cy="464743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Hardware Design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Automation</a:t>
            </a:r>
            <a:endParaRPr lang="en-US" sz="20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6DC18F6-100E-4225-8B94-7CE44B5C8CD4}"/>
              </a:ext>
            </a:extLst>
          </p:cNvPr>
          <p:cNvSpPr/>
          <p:nvPr/>
        </p:nvSpPr>
        <p:spPr bwMode="auto">
          <a:xfrm>
            <a:off x="5486687" y="3918639"/>
            <a:ext cx="1527449" cy="657616"/>
          </a:xfrm>
          <a:prstGeom prst="rect">
            <a:avLst/>
          </a:prstGeom>
          <a:solidFill>
            <a:srgbClr val="FFFFFF"/>
          </a:solidFill>
          <a:ln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254000" dist="50800" dir="2700000" sx="101000" sy="101000" algn="ctr" rotWithShape="0">
              <a:srgbClr val="000000">
                <a:alpha val="3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E3799A-4E33-4848-A615-8140E9090104}"/>
              </a:ext>
            </a:extLst>
          </p:cNvPr>
          <p:cNvSpPr txBox="1"/>
          <p:nvPr/>
        </p:nvSpPr>
        <p:spPr>
          <a:xfrm>
            <a:off x="5486686" y="4016988"/>
            <a:ext cx="1527449" cy="464743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Operations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Research</a:t>
            </a:r>
            <a:endParaRPr lang="en-US" sz="20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9345D0-FD45-4EDE-BFB0-D29803251C9F}"/>
              </a:ext>
            </a:extLst>
          </p:cNvPr>
          <p:cNvSpPr/>
          <p:nvPr/>
        </p:nvSpPr>
        <p:spPr bwMode="auto">
          <a:xfrm>
            <a:off x="9395731" y="4633246"/>
            <a:ext cx="1527449" cy="657616"/>
          </a:xfrm>
          <a:prstGeom prst="rect">
            <a:avLst/>
          </a:prstGeom>
          <a:solidFill>
            <a:srgbClr val="FFFFFF"/>
          </a:solidFill>
          <a:ln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254000" dist="50800" dir="2700000" sx="101000" sy="101000" algn="ctr" rotWithShape="0">
              <a:srgbClr val="000000">
                <a:alpha val="3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B177E62-7D51-41C8-AF6A-26C0500E0FB8}"/>
              </a:ext>
            </a:extLst>
          </p:cNvPr>
          <p:cNvSpPr txBox="1"/>
          <p:nvPr/>
        </p:nvSpPr>
        <p:spPr>
          <a:xfrm>
            <a:off x="9395730" y="4770068"/>
            <a:ext cx="1527449" cy="38779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Software Development +…</a:t>
            </a:r>
            <a:endParaRPr lang="en-US" sz="20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00FC029-B08E-49C2-8A85-EB4903CB0300}"/>
              </a:ext>
            </a:extLst>
          </p:cNvPr>
          <p:cNvSpPr/>
          <p:nvPr/>
        </p:nvSpPr>
        <p:spPr bwMode="auto">
          <a:xfrm rot="19427698">
            <a:off x="6873002" y="3989235"/>
            <a:ext cx="1693513" cy="1006520"/>
          </a:xfrm>
          <a:prstGeom prst="rightArrow">
            <a:avLst/>
          </a:prstGeom>
          <a:solidFill>
            <a:schemeClr val="accent1">
              <a:alpha val="3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CP-SAT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893A19E6-BFDC-41BE-9AB1-52158363EAA5}"/>
              </a:ext>
            </a:extLst>
          </p:cNvPr>
          <p:cNvSpPr/>
          <p:nvPr/>
        </p:nvSpPr>
        <p:spPr bwMode="auto">
          <a:xfrm rot="19330817">
            <a:off x="7223267" y="4524646"/>
            <a:ext cx="1648708" cy="1093749"/>
          </a:xfrm>
          <a:prstGeom prst="leftArrow">
            <a:avLst/>
          </a:prstGeom>
          <a:solidFill>
            <a:schemeClr val="accent1">
              <a:alpha val="49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Z3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7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67119-91FB-321B-3265-CB4EFD827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1BE0E-79FB-470A-06F3-979089541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89007"/>
            <a:ext cx="10515600" cy="1500187"/>
          </a:xfrm>
        </p:spPr>
        <p:txBody>
          <a:bodyPr>
            <a:normAutofit/>
          </a:bodyPr>
          <a:lstStyle/>
          <a:p>
            <a:r>
              <a:rPr lang="en-US" dirty="0"/>
              <a:t>z3 source on GitHub  				       </a:t>
            </a:r>
            <a:r>
              <a:rPr lang="en-US" dirty="0">
                <a:hlinkClick r:id="rId2"/>
              </a:rPr>
              <a:t>https://github.com/z3prover/z3</a:t>
            </a:r>
            <a:endParaRPr lang="en-US" dirty="0"/>
          </a:p>
          <a:p>
            <a:r>
              <a:rPr lang="en-US" dirty="0"/>
              <a:t>Online guide 					</a:t>
            </a:r>
            <a:r>
              <a:rPr lang="en-US" dirty="0">
                <a:hlinkClick r:id="rId3"/>
              </a:rPr>
              <a:t>https://microsoft.github.io/z3guide</a:t>
            </a:r>
            <a:r>
              <a:rPr lang="en-US" dirty="0"/>
              <a:t> </a:t>
            </a:r>
          </a:p>
          <a:p>
            <a:r>
              <a:rPr lang="en-US" dirty="0"/>
              <a:t>Tutorial document  	             </a:t>
            </a:r>
            <a:r>
              <a:rPr lang="en-US" dirty="0">
                <a:hlinkClick r:id="rId4"/>
              </a:rPr>
              <a:t>https://z3prover.github.io/papers/z3internals.html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5347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3FCC-E197-D299-D23D-164A692D3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But, what about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06367-494E-5BFE-3F66-4A3BC348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304" y="574159"/>
            <a:ext cx="1952958" cy="1952958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1AF219F-04E4-E091-0B26-0E7FCB224C11}"/>
              </a:ext>
            </a:extLst>
          </p:cNvPr>
          <p:cNvSpPr/>
          <p:nvPr/>
        </p:nvSpPr>
        <p:spPr>
          <a:xfrm>
            <a:off x="7344622" y="1812030"/>
            <a:ext cx="1405974" cy="715087"/>
          </a:xfrm>
          <a:prstGeom prst="wedgeRoundRectCallout">
            <a:avLst>
              <a:gd name="adj1" fmla="val 142495"/>
              <a:gd name="adj2" fmla="val -97893"/>
              <a:gd name="adj3" fmla="val 16667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r>
              <a:rPr lang="en-US" sz="3600" dirty="0"/>
              <a:t>LEAN?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A93E85-75DE-0431-CACF-8C207B85F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346" y="2736151"/>
            <a:ext cx="1969000" cy="175108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675889C-A032-9B44-E1DA-E2CC020B96A7}"/>
              </a:ext>
            </a:extLst>
          </p:cNvPr>
          <p:cNvSpPr/>
          <p:nvPr/>
        </p:nvSpPr>
        <p:spPr>
          <a:xfrm>
            <a:off x="6326372" y="3429000"/>
            <a:ext cx="2629786" cy="715087"/>
          </a:xfrm>
          <a:prstGeom prst="wedgeRoundRectCallout">
            <a:avLst>
              <a:gd name="adj1" fmla="val 91382"/>
              <a:gd name="adj2" fmla="val -64724"/>
              <a:gd name="adj3" fmla="val 16667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r>
              <a:rPr lang="en-US" sz="3600" dirty="0" err="1"/>
              <a:t>AutoActive</a:t>
            </a:r>
            <a:r>
              <a:rPr lang="en-US" sz="3600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E4587-510F-E013-C4FE-B15066ACD67E}"/>
              </a:ext>
            </a:extLst>
          </p:cNvPr>
          <p:cNvSpPr/>
          <p:nvPr/>
        </p:nvSpPr>
        <p:spPr>
          <a:xfrm>
            <a:off x="838200" y="2705657"/>
            <a:ext cx="2133599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Stanford Pascal Verifier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12C6B9-8AFF-B5F9-2BC6-52F82108887C}"/>
              </a:ext>
            </a:extLst>
          </p:cNvPr>
          <p:cNvSpPr/>
          <p:nvPr/>
        </p:nvSpPr>
        <p:spPr>
          <a:xfrm>
            <a:off x="3436087" y="2676208"/>
            <a:ext cx="2133599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NQTHM, ACL2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57E76C-241B-35B5-5BF9-A946DD73B38D}"/>
              </a:ext>
            </a:extLst>
          </p:cNvPr>
          <p:cNvSpPr/>
          <p:nvPr/>
        </p:nvSpPr>
        <p:spPr>
          <a:xfrm>
            <a:off x="3436087" y="3721671"/>
            <a:ext cx="2133599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EHDM, PVS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FAF1E-6ECD-FDC4-538E-29700A098D88}"/>
              </a:ext>
            </a:extLst>
          </p:cNvPr>
          <p:cNvSpPr/>
          <p:nvPr/>
        </p:nvSpPr>
        <p:spPr>
          <a:xfrm>
            <a:off x="838200" y="3756567"/>
            <a:ext cx="2133599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ESC/Simplify, </a:t>
            </a:r>
            <a:r>
              <a:rPr lang="en-US" dirty="0" err="1">
                <a:solidFill>
                  <a:schemeClr val="tx1"/>
                </a:solidFill>
              </a:rPr>
              <a:t>STeP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742E65-12B9-CCE4-FAF9-B1756DAB7D98}"/>
              </a:ext>
            </a:extLst>
          </p:cNvPr>
          <p:cNvSpPr/>
          <p:nvPr/>
        </p:nvSpPr>
        <p:spPr>
          <a:xfrm>
            <a:off x="838200" y="4827184"/>
            <a:ext cx="2133599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Boogie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56BDFD-A0A2-85B8-6ECB-C6A4F6066F84}"/>
              </a:ext>
            </a:extLst>
          </p:cNvPr>
          <p:cNvSpPr/>
          <p:nvPr/>
        </p:nvSpPr>
        <p:spPr>
          <a:xfrm>
            <a:off x="3436087" y="4792288"/>
            <a:ext cx="2133599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Isabelle, Coq Hammers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3A2606-88DD-2B6A-07BC-15ABDB6A28F0}"/>
              </a:ext>
            </a:extLst>
          </p:cNvPr>
          <p:cNvCxnSpPr>
            <a:stCxn id="10" idx="2"/>
            <a:endCxn id="13" idx="0"/>
          </p:cNvCxnSpPr>
          <p:nvPr/>
        </p:nvCxnSpPr>
        <p:spPr>
          <a:xfrm>
            <a:off x="1905000" y="3414648"/>
            <a:ext cx="0" cy="341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A6E80D-6ACA-D6BA-85D4-D32E83459CAD}"/>
              </a:ext>
            </a:extLst>
          </p:cNvPr>
          <p:cNvCxnSpPr/>
          <p:nvPr/>
        </p:nvCxnSpPr>
        <p:spPr>
          <a:xfrm flipH="1">
            <a:off x="1904998" y="4492289"/>
            <a:ext cx="1" cy="336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FE81F3-D6E9-2FC2-A1B8-1A0611B9F127}"/>
              </a:ext>
            </a:extLst>
          </p:cNvPr>
          <p:cNvCxnSpPr/>
          <p:nvPr/>
        </p:nvCxnSpPr>
        <p:spPr>
          <a:xfrm flipH="1">
            <a:off x="4429661" y="3397776"/>
            <a:ext cx="1" cy="336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535818-A919-27F7-A1F8-0EC6A0FE45EE}"/>
              </a:ext>
            </a:extLst>
          </p:cNvPr>
          <p:cNvCxnSpPr/>
          <p:nvPr/>
        </p:nvCxnSpPr>
        <p:spPr>
          <a:xfrm flipH="1">
            <a:off x="4429661" y="4400168"/>
            <a:ext cx="1" cy="336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84EBEAE-B514-7A72-D7A9-7735E162C2C7}"/>
              </a:ext>
            </a:extLst>
          </p:cNvPr>
          <p:cNvSpPr/>
          <p:nvPr/>
        </p:nvSpPr>
        <p:spPr>
          <a:xfrm>
            <a:off x="2674087" y="5897801"/>
            <a:ext cx="2133599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Imandra</a:t>
            </a:r>
            <a:r>
              <a:rPr lang="en-US" dirty="0">
                <a:solidFill>
                  <a:schemeClr val="tx1"/>
                </a:solidFill>
              </a:rPr>
              <a:t>, ….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748DBC-A31C-EDC7-9905-57CB619A2BC3}"/>
              </a:ext>
            </a:extLst>
          </p:cNvPr>
          <p:cNvCxnSpPr>
            <a:cxnSpLocks/>
            <a:stCxn id="15" idx="2"/>
            <a:endCxn id="21" idx="0"/>
          </p:cNvCxnSpPr>
          <p:nvPr/>
        </p:nvCxnSpPr>
        <p:spPr>
          <a:xfrm flipH="1">
            <a:off x="3740887" y="5501279"/>
            <a:ext cx="762000" cy="396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90CC34B-D552-F039-0FEE-B007330A007A}"/>
              </a:ext>
            </a:extLst>
          </p:cNvPr>
          <p:cNvSpPr txBox="1"/>
          <p:nvPr/>
        </p:nvSpPr>
        <p:spPr>
          <a:xfrm>
            <a:off x="406398" y="1787378"/>
            <a:ext cx="299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Program Verification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using SMT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69BAC4-C8FF-7329-01F8-269A3A09CCA7}"/>
              </a:ext>
            </a:extLst>
          </p:cNvPr>
          <p:cNvSpPr txBox="1"/>
          <p:nvPr/>
        </p:nvSpPr>
        <p:spPr>
          <a:xfrm>
            <a:off x="2931061" y="1753348"/>
            <a:ext cx="299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Proof assistants </a:t>
            </a:r>
          </a:p>
          <a:p>
            <a:pPr algn="ctr"/>
            <a:r>
              <a:rPr lang="en-US" dirty="0"/>
              <a:t>using SMT</a:t>
            </a:r>
          </a:p>
        </p:txBody>
      </p:sp>
    </p:spTree>
    <p:extLst>
      <p:ext uri="{BB962C8B-B14F-4D97-AF65-F5344CB8AC3E}">
        <p14:creationId xmlns:p14="http://schemas.microsoft.com/office/powerpoint/2010/main" val="36363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0A618A5-A881-926A-4EBB-FC1252C4AB0C}"/>
              </a:ext>
            </a:extLst>
          </p:cNvPr>
          <p:cNvGrpSpPr/>
          <p:nvPr/>
        </p:nvGrpSpPr>
        <p:grpSpPr>
          <a:xfrm>
            <a:off x="426334" y="564006"/>
            <a:ext cx="5535808" cy="6073378"/>
            <a:chOff x="973819" y="682033"/>
            <a:chExt cx="5535808" cy="607337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203E45-7A43-87CA-05D6-62B140FA5EF7}"/>
                </a:ext>
              </a:extLst>
            </p:cNvPr>
            <p:cNvGrpSpPr/>
            <p:nvPr/>
          </p:nvGrpSpPr>
          <p:grpSpPr>
            <a:xfrm>
              <a:off x="973819" y="682033"/>
              <a:ext cx="5535808" cy="5105280"/>
              <a:chOff x="319610" y="1192721"/>
              <a:chExt cx="5535808" cy="510528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1AB4AFC-7598-835D-925D-A061B06B4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19610" y="1192721"/>
                <a:ext cx="5535808" cy="1525472"/>
              </a:xfrm>
              <a:prstGeom prst="rect">
                <a:avLst/>
              </a:prstGeom>
            </p:spPr>
          </p:pic>
          <p:pic>
            <p:nvPicPr>
              <p:cNvPr id="1026" name="Picture 2" descr="PDF] The Dynamic Geometry of Interaction Machine: A Call-by-need Graph  Rewriter | Semantic Scholar">
                <a:extLst>
                  <a:ext uri="{FF2B5EF4-FFF2-40B4-BE49-F238E27FC236}">
                    <a16:creationId xmlns:a16="http://schemas.microsoft.com/office/drawing/2014/main" id="{F736CBE1-5F3C-5464-3F66-8A096320A4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370" y="2772856"/>
                <a:ext cx="4991507" cy="3525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5DC1C2-6F82-4FEC-1546-4E43FD433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654" y="3819877"/>
              <a:ext cx="5113511" cy="2935534"/>
            </a:xfrm>
            <a:prstGeom prst="rect">
              <a:avLst/>
            </a:prstGeom>
          </p:spPr>
        </p:pic>
      </p:grpSp>
      <p:pic>
        <p:nvPicPr>
          <p:cNvPr id="7" name="Picture 6" descr="A rainbow in the sky&#10;&#10;Description automatically generated with medium confidence">
            <a:extLst>
              <a:ext uri="{FF2B5EF4-FFF2-40B4-BE49-F238E27FC236}">
                <a16:creationId xmlns:a16="http://schemas.microsoft.com/office/drawing/2014/main" id="{C742F457-9558-8D76-2002-D3FAAF224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6200000">
            <a:off x="5670298" y="329473"/>
            <a:ext cx="6327672" cy="6109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677E2C-8EF8-DE89-F3A1-6D3F4B3BD50A}"/>
              </a:ext>
            </a:extLst>
          </p:cNvPr>
          <p:cNvSpPr/>
          <p:nvPr/>
        </p:nvSpPr>
        <p:spPr>
          <a:xfrm>
            <a:off x="6906278" y="1206830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KISS (2004)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6CDCBC-DA3F-5545-CF16-1AA7A2E1C90A}"/>
              </a:ext>
            </a:extLst>
          </p:cNvPr>
          <p:cNvSpPr/>
          <p:nvPr/>
        </p:nvSpPr>
        <p:spPr>
          <a:xfrm>
            <a:off x="3217446" y="2397376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F* (2012)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5A005B-5AB9-E843-5E51-D41A5312BA6B}"/>
              </a:ext>
            </a:extLst>
          </p:cNvPr>
          <p:cNvSpPr/>
          <p:nvPr/>
        </p:nvSpPr>
        <p:spPr>
          <a:xfrm>
            <a:off x="7856934" y="4089323"/>
            <a:ext cx="1865611" cy="61152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CIVL (2015)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567193-3D22-0BD9-4A8F-133F9BE96C1B}"/>
              </a:ext>
            </a:extLst>
          </p:cNvPr>
          <p:cNvSpPr/>
          <p:nvPr/>
        </p:nvSpPr>
        <p:spPr>
          <a:xfrm>
            <a:off x="8001608" y="5113714"/>
            <a:ext cx="1895061" cy="55557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VeriSol (2018)</a:t>
            </a:r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5EA6F7-0B1F-E590-50D3-3DD8D1719988}"/>
              </a:ext>
            </a:extLst>
          </p:cNvPr>
          <p:cNvSpPr/>
          <p:nvPr/>
        </p:nvSpPr>
        <p:spPr>
          <a:xfrm>
            <a:off x="3146067" y="5043601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Steel (2020)</a:t>
            </a:r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22D082-13DC-DEBF-4B25-83CDA6036B8C}"/>
              </a:ext>
            </a:extLst>
          </p:cNvPr>
          <p:cNvSpPr/>
          <p:nvPr/>
        </p:nvSpPr>
        <p:spPr>
          <a:xfrm>
            <a:off x="9924402" y="2164542"/>
            <a:ext cx="1860616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VCC (2009)</a:t>
            </a: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93E2C5-5FB1-6698-231B-139CE20F85AB}"/>
              </a:ext>
            </a:extLst>
          </p:cNvPr>
          <p:cNvSpPr txBox="1"/>
          <p:nvPr/>
        </p:nvSpPr>
        <p:spPr>
          <a:xfrm>
            <a:off x="1563192" y="-88592"/>
            <a:ext cx="9291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Systems Code Verification: Type theory vs Floyd-Hoare-Dijkstra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E3FC3B-978C-7E0E-2D07-41C6E84C0CF5}"/>
              </a:ext>
            </a:extLst>
          </p:cNvPr>
          <p:cNvSpPr/>
          <p:nvPr/>
        </p:nvSpPr>
        <p:spPr>
          <a:xfrm>
            <a:off x="3217446" y="1560027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F7 (2007)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A40633-3C12-C523-48C0-2BFEA66FADA8}"/>
              </a:ext>
            </a:extLst>
          </p:cNvPr>
          <p:cNvSpPr/>
          <p:nvPr/>
        </p:nvSpPr>
        <p:spPr>
          <a:xfrm>
            <a:off x="684722" y="5828040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Verus (2022)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AEB78C-A187-63C5-370E-27884FB996CD}"/>
              </a:ext>
            </a:extLst>
          </p:cNvPr>
          <p:cNvSpPr/>
          <p:nvPr/>
        </p:nvSpPr>
        <p:spPr>
          <a:xfrm>
            <a:off x="583005" y="4878592"/>
            <a:ext cx="4633085" cy="1785671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44E576-BAF8-81D9-8862-185793C2DB04}"/>
              </a:ext>
            </a:extLst>
          </p:cNvPr>
          <p:cNvSpPr/>
          <p:nvPr/>
        </p:nvSpPr>
        <p:spPr>
          <a:xfrm>
            <a:off x="684722" y="4943226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SLAyer (2008)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49BFC3-153F-4C3D-6DB5-9FFCC9E7F7F2}"/>
              </a:ext>
            </a:extLst>
          </p:cNvPr>
          <p:cNvSpPr/>
          <p:nvPr/>
        </p:nvSpPr>
        <p:spPr>
          <a:xfrm>
            <a:off x="669225" y="4104593"/>
            <a:ext cx="1895061" cy="59625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Verona (2022)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188857-DABD-5C0A-4C71-6964B510EA32}"/>
              </a:ext>
            </a:extLst>
          </p:cNvPr>
          <p:cNvSpPr/>
          <p:nvPr/>
        </p:nvSpPr>
        <p:spPr>
          <a:xfrm>
            <a:off x="5265581" y="5491754"/>
            <a:ext cx="1895061" cy="55557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Armada (2020)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3041E4-D368-D691-177C-2F53B6F5D6DC}"/>
              </a:ext>
            </a:extLst>
          </p:cNvPr>
          <p:cNvSpPr/>
          <p:nvPr/>
        </p:nvSpPr>
        <p:spPr>
          <a:xfrm>
            <a:off x="9896628" y="3103490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Chalice (2010)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55966D-A5CC-DF68-1B26-0D04AFD4D828}"/>
              </a:ext>
            </a:extLst>
          </p:cNvPr>
          <p:cNvSpPr/>
          <p:nvPr/>
        </p:nvSpPr>
        <p:spPr>
          <a:xfrm>
            <a:off x="9907645" y="4089323"/>
            <a:ext cx="1895061" cy="6281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Viper (2016)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2D55D-36A6-3F40-116F-BA19619EF704}"/>
              </a:ext>
            </a:extLst>
          </p:cNvPr>
          <p:cNvSpPr txBox="1"/>
          <p:nvPr/>
        </p:nvSpPr>
        <p:spPr>
          <a:xfrm>
            <a:off x="2576713" y="6298001"/>
            <a:ext cx="261019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Separation Logic (1999)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B12362-2E42-B0D4-AACD-0C62CA0D2DE7}"/>
              </a:ext>
            </a:extLst>
          </p:cNvPr>
          <p:cNvSpPr/>
          <p:nvPr/>
        </p:nvSpPr>
        <p:spPr>
          <a:xfrm>
            <a:off x="6130445" y="2164542"/>
            <a:ext cx="1860616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HAVOC (2010)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5B0905-7BDC-E40F-C2E4-D92C5DFAF591}"/>
              </a:ext>
            </a:extLst>
          </p:cNvPr>
          <p:cNvSpPr/>
          <p:nvPr/>
        </p:nvSpPr>
        <p:spPr>
          <a:xfrm>
            <a:off x="9896628" y="227906"/>
            <a:ext cx="1860616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dbl">
                <a:solidFill>
                  <a:schemeClr val="accent2">
                    <a:lumMod val="50000"/>
                  </a:schemeClr>
                </a:solidFill>
                <a:latin typeface="STCaiyun" panose="020B0503020204020204" pitchFamily="2" charset="-122"/>
                <a:ea typeface="STCaiyun" panose="020B0503020204020204" pitchFamily="2" charset="-122"/>
              </a:rPr>
              <a:t>Boogie </a:t>
            </a:r>
            <a:r>
              <a:rPr lang="en-US">
                <a:solidFill>
                  <a:schemeClr val="tx1"/>
                </a:solidFill>
              </a:rPr>
              <a:t>(2004)</a:t>
            </a:r>
            <a:r>
              <a:rPr lang="en-US" u="dbl">
                <a:solidFill>
                  <a:schemeClr val="accent2">
                    <a:lumMod val="50000"/>
                  </a:schemeClr>
                </a:solidFill>
                <a:latin typeface="STCaiyun" panose="020B0503020204020204" pitchFamily="2" charset="-122"/>
                <a:ea typeface="STCaiyun" panose="020B0503020204020204" pitchFamily="2" charset="-122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14D778-7F92-2D0F-D038-50AED55B853C}"/>
              </a:ext>
            </a:extLst>
          </p:cNvPr>
          <p:cNvSpPr/>
          <p:nvPr/>
        </p:nvSpPr>
        <p:spPr>
          <a:xfrm>
            <a:off x="556830" y="320969"/>
            <a:ext cx="1895061" cy="7089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FP &amp; Logics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86A597-20D6-7051-56D0-546E5164E659}"/>
              </a:ext>
            </a:extLst>
          </p:cNvPr>
          <p:cNvSpPr/>
          <p:nvPr/>
        </p:nvSpPr>
        <p:spPr>
          <a:xfrm>
            <a:off x="1022172" y="3267128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EverCrypt (2019)</a:t>
            </a:r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DD793A-1B42-1D61-F0BD-8117F9F2F0CE}"/>
              </a:ext>
            </a:extLst>
          </p:cNvPr>
          <p:cNvSpPr/>
          <p:nvPr/>
        </p:nvSpPr>
        <p:spPr>
          <a:xfrm>
            <a:off x="3183044" y="3277237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EverParse (2019)</a:t>
            </a:r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3BC906D-C99A-755A-58DF-A065C9219AAF}"/>
              </a:ext>
            </a:extLst>
          </p:cNvPr>
          <p:cNvSpPr/>
          <p:nvPr/>
        </p:nvSpPr>
        <p:spPr>
          <a:xfrm>
            <a:off x="1024002" y="2379697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Vale (2017)</a:t>
            </a: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77E892-F22E-3714-10A9-23E7ACB0AF90}"/>
              </a:ext>
            </a:extLst>
          </p:cNvPr>
          <p:cNvSpPr/>
          <p:nvPr/>
        </p:nvSpPr>
        <p:spPr>
          <a:xfrm>
            <a:off x="3224252" y="694076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F# (2001)</a:t>
            </a: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85E441-5A11-11E3-C66A-111664F4B850}"/>
              </a:ext>
            </a:extLst>
          </p:cNvPr>
          <p:cNvSpPr/>
          <p:nvPr/>
        </p:nvSpPr>
        <p:spPr>
          <a:xfrm>
            <a:off x="5811701" y="4089323"/>
            <a:ext cx="1895061" cy="62179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Ironfleet (2015)</a:t>
            </a: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B330BBE-E042-E66C-B63F-1EB10A9C18A7}"/>
              </a:ext>
            </a:extLst>
          </p:cNvPr>
          <p:cNvSpPr/>
          <p:nvPr/>
        </p:nvSpPr>
        <p:spPr>
          <a:xfrm>
            <a:off x="9397696" y="1233018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Spec# (2004)</a:t>
            </a:r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C092BE-684C-D037-BDCE-4694D4CA1BE3}"/>
              </a:ext>
            </a:extLst>
          </p:cNvPr>
          <p:cNvSpPr/>
          <p:nvPr/>
        </p:nvSpPr>
        <p:spPr>
          <a:xfrm>
            <a:off x="556831" y="1630843"/>
            <a:ext cx="1895061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Verve (2010)</a:t>
            </a: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B997B6F-9FBC-37C5-9234-784301A4C092}"/>
              </a:ext>
            </a:extLst>
          </p:cNvPr>
          <p:cNvSpPr/>
          <p:nvPr/>
        </p:nvSpPr>
        <p:spPr>
          <a:xfrm>
            <a:off x="7856934" y="3110297"/>
            <a:ext cx="1860616" cy="70899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Dafny (2010)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3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F38788-77CB-04D3-4A6F-162735968D9A}"/>
              </a:ext>
            </a:extLst>
          </p:cNvPr>
          <p:cNvCxnSpPr>
            <a:cxnSpLocks/>
            <a:stCxn id="9" idx="2"/>
            <a:endCxn id="3" idx="3"/>
          </p:cNvCxnSpPr>
          <p:nvPr/>
        </p:nvCxnSpPr>
        <p:spPr>
          <a:xfrm flipH="1">
            <a:off x="8323735" y="3378238"/>
            <a:ext cx="2270965" cy="3257176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578495-B3F9-9E84-4E6F-61F68CEDCF75}"/>
              </a:ext>
            </a:extLst>
          </p:cNvPr>
          <p:cNvCxnSpPr>
            <a:cxnSpLocks/>
            <a:stCxn id="3" idx="1"/>
            <a:endCxn id="6" idx="6"/>
          </p:cNvCxnSpPr>
          <p:nvPr/>
        </p:nvCxnSpPr>
        <p:spPr>
          <a:xfrm flipH="1" flipV="1">
            <a:off x="1673255" y="1655301"/>
            <a:ext cx="3774693" cy="498011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260904C0-1DDD-4A6A-B149-F7A0B09706C7}"/>
              </a:ext>
            </a:extLst>
          </p:cNvPr>
          <p:cNvCxnSpPr>
            <a:cxnSpLocks/>
            <a:stCxn id="9" idx="2"/>
            <a:endCxn id="34" idx="3"/>
          </p:cNvCxnSpPr>
          <p:nvPr/>
        </p:nvCxnSpPr>
        <p:spPr>
          <a:xfrm flipH="1">
            <a:off x="6584865" y="3378238"/>
            <a:ext cx="4009835" cy="292387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2AC5EAD-D76D-463D-8B55-00F6C7B0CF06}"/>
              </a:ext>
            </a:extLst>
          </p:cNvPr>
          <p:cNvSpPr/>
          <p:nvPr/>
        </p:nvSpPr>
        <p:spPr>
          <a:xfrm>
            <a:off x="256285" y="1379585"/>
            <a:ext cx="1416970" cy="551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Dafny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C29448-B71C-4B2F-ABC5-9B60C32259C0}"/>
              </a:ext>
            </a:extLst>
          </p:cNvPr>
          <p:cNvSpPr/>
          <p:nvPr/>
        </p:nvSpPr>
        <p:spPr>
          <a:xfrm>
            <a:off x="9198845" y="136241"/>
            <a:ext cx="1717118" cy="10187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/>
              <a:t>IsabelleHOL</a:t>
            </a:r>
            <a:endParaRPr lang="en-US" sz="2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2CB578-F604-4B6B-AABA-0042F9571CDC}"/>
              </a:ext>
            </a:extLst>
          </p:cNvPr>
          <p:cNvSpPr/>
          <p:nvPr/>
        </p:nvSpPr>
        <p:spPr>
          <a:xfrm>
            <a:off x="10594700" y="3102522"/>
            <a:ext cx="1416970" cy="551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Coq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A41E7F-9E12-4BE1-B624-7E3EEEC374CD}"/>
              </a:ext>
            </a:extLst>
          </p:cNvPr>
          <p:cNvSpPr/>
          <p:nvPr/>
        </p:nvSpPr>
        <p:spPr>
          <a:xfrm>
            <a:off x="159366" y="3248715"/>
            <a:ext cx="1214545" cy="551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Z3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34C44-5118-4457-9AB4-77CC4B40F4EA}"/>
              </a:ext>
            </a:extLst>
          </p:cNvPr>
          <p:cNvSpPr txBox="1"/>
          <p:nvPr/>
        </p:nvSpPr>
        <p:spPr>
          <a:xfrm>
            <a:off x="6442794" y="479925"/>
            <a:ext cx="232948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seL4 </a:t>
            </a:r>
            <a:r>
              <a:rPr lang="en-US" sz="2400" i="1"/>
              <a:t>(SOSP 2009)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54446-A377-470E-8059-8DDA7C09331C}"/>
              </a:ext>
            </a:extLst>
          </p:cNvPr>
          <p:cNvSpPr txBox="1"/>
          <p:nvPr/>
        </p:nvSpPr>
        <p:spPr>
          <a:xfrm>
            <a:off x="6379974" y="1068469"/>
            <a:ext cx="21483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err="1"/>
              <a:t>Jitk</a:t>
            </a:r>
            <a:r>
              <a:rPr lang="en-US" sz="2400"/>
              <a:t> </a:t>
            </a:r>
            <a:r>
              <a:rPr lang="en-US" sz="2400" i="1"/>
              <a:t>(OSDI 2014)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5A2553-4E47-4D8A-A3AA-1EA00F8F4E19}"/>
              </a:ext>
            </a:extLst>
          </p:cNvPr>
          <p:cNvSpPr txBox="1"/>
          <p:nvPr/>
        </p:nvSpPr>
        <p:spPr>
          <a:xfrm>
            <a:off x="6379974" y="1617331"/>
            <a:ext cx="241540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FSCQ </a:t>
            </a:r>
            <a:r>
              <a:rPr lang="en-US" sz="2400" i="1"/>
              <a:t>(SOSP 2015)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21009E-4F31-45A2-9F61-33F4913E5987}"/>
              </a:ext>
            </a:extLst>
          </p:cNvPr>
          <p:cNvSpPr txBox="1"/>
          <p:nvPr/>
        </p:nvSpPr>
        <p:spPr>
          <a:xfrm>
            <a:off x="6256591" y="2148750"/>
            <a:ext cx="28262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err="1"/>
              <a:t>CertiKOS</a:t>
            </a:r>
            <a:r>
              <a:rPr lang="en-US" sz="2400"/>
              <a:t> </a:t>
            </a:r>
            <a:r>
              <a:rPr lang="en-US" sz="2400" i="1"/>
              <a:t>(OSDI 2016)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E0A7B-17B4-4B8C-826D-E14E30474252}"/>
              </a:ext>
            </a:extLst>
          </p:cNvPr>
          <p:cNvSpPr txBox="1"/>
          <p:nvPr/>
        </p:nvSpPr>
        <p:spPr>
          <a:xfrm>
            <a:off x="3266063" y="709004"/>
            <a:ext cx="27509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Ironclad </a:t>
            </a:r>
            <a:r>
              <a:rPr lang="en-US" sz="2400" i="1"/>
              <a:t>(OSDI 2014)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37196C-33AF-41DD-B379-2AE4D11161C6}"/>
              </a:ext>
            </a:extLst>
          </p:cNvPr>
          <p:cNvSpPr txBox="1"/>
          <p:nvPr/>
        </p:nvSpPr>
        <p:spPr>
          <a:xfrm>
            <a:off x="3219576" y="1289429"/>
            <a:ext cx="289354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err="1"/>
              <a:t>IronFleet</a:t>
            </a:r>
            <a:r>
              <a:rPr lang="en-US" sz="2400"/>
              <a:t> </a:t>
            </a:r>
            <a:r>
              <a:rPr lang="en-US" sz="2400" i="1"/>
              <a:t>(SOSP 2015)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10B887-C770-4EFD-8ECB-DF461125F002}"/>
              </a:ext>
            </a:extLst>
          </p:cNvPr>
          <p:cNvSpPr txBox="1"/>
          <p:nvPr/>
        </p:nvSpPr>
        <p:spPr>
          <a:xfrm>
            <a:off x="3324275" y="1801059"/>
            <a:ext cx="282763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Yggdrasil </a:t>
            </a:r>
            <a:r>
              <a:rPr lang="en-US" sz="2400" i="1"/>
              <a:t>(OSDI 2016)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02DC967-6A53-457E-8ECF-6CBEB3BBF4C4}"/>
              </a:ext>
            </a:extLst>
          </p:cNvPr>
          <p:cNvCxnSpPr>
            <a:cxnSpLocks/>
            <a:stCxn id="15" idx="1"/>
            <a:endCxn id="6" idx="6"/>
          </p:cNvCxnSpPr>
          <p:nvPr/>
        </p:nvCxnSpPr>
        <p:spPr>
          <a:xfrm flipH="1">
            <a:off x="1673255" y="939837"/>
            <a:ext cx="1592808" cy="71546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FFEE103-976D-4C0C-8000-3E8FA8DA117D}"/>
              </a:ext>
            </a:extLst>
          </p:cNvPr>
          <p:cNvCxnSpPr>
            <a:cxnSpLocks/>
            <a:stCxn id="15" idx="1"/>
            <a:endCxn id="10" idx="6"/>
          </p:cNvCxnSpPr>
          <p:nvPr/>
        </p:nvCxnSpPr>
        <p:spPr>
          <a:xfrm flipH="1">
            <a:off x="1373911" y="939837"/>
            <a:ext cx="1892152" cy="25845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4E90E1-33CE-41BB-972B-7AE1BEFFB11D}"/>
              </a:ext>
            </a:extLst>
          </p:cNvPr>
          <p:cNvCxnSpPr>
            <a:cxnSpLocks/>
            <a:stCxn id="21" idx="1"/>
            <a:endCxn id="10" idx="6"/>
          </p:cNvCxnSpPr>
          <p:nvPr/>
        </p:nvCxnSpPr>
        <p:spPr>
          <a:xfrm flipH="1">
            <a:off x="1373911" y="1520262"/>
            <a:ext cx="1845665" cy="20041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69A2F6-90D9-43F3-88B1-3677C0142523}"/>
              </a:ext>
            </a:extLst>
          </p:cNvPr>
          <p:cNvCxnSpPr>
            <a:cxnSpLocks/>
            <a:stCxn id="22" idx="1"/>
            <a:endCxn id="10" idx="6"/>
          </p:cNvCxnSpPr>
          <p:nvPr/>
        </p:nvCxnSpPr>
        <p:spPr>
          <a:xfrm flipH="1">
            <a:off x="1373911" y="2031892"/>
            <a:ext cx="1950364" cy="14925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55D28E9-EFE9-4E82-9B17-2442C9E59C83}"/>
              </a:ext>
            </a:extLst>
          </p:cNvPr>
          <p:cNvCxnSpPr>
            <a:cxnSpLocks/>
            <a:stCxn id="21" idx="1"/>
            <a:endCxn id="6" idx="6"/>
          </p:cNvCxnSpPr>
          <p:nvPr/>
        </p:nvCxnSpPr>
        <p:spPr>
          <a:xfrm flipH="1">
            <a:off x="1673255" y="1520262"/>
            <a:ext cx="1546321" cy="135039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114975D-82B0-4E0D-AE77-B980FA17F6B6}"/>
              </a:ext>
            </a:extLst>
          </p:cNvPr>
          <p:cNvCxnSpPr>
            <a:cxnSpLocks/>
            <a:stCxn id="9" idx="2"/>
            <a:endCxn id="13" idx="3"/>
          </p:cNvCxnSpPr>
          <p:nvPr/>
        </p:nvCxnSpPr>
        <p:spPr>
          <a:xfrm flipH="1" flipV="1">
            <a:off x="8795379" y="1848164"/>
            <a:ext cx="1799321" cy="15300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668ABD4-0615-4376-974F-41D828A04727}"/>
              </a:ext>
            </a:extLst>
          </p:cNvPr>
          <p:cNvCxnSpPr>
            <a:cxnSpLocks/>
            <a:stCxn id="9" idx="2"/>
            <a:endCxn id="14" idx="3"/>
          </p:cNvCxnSpPr>
          <p:nvPr/>
        </p:nvCxnSpPr>
        <p:spPr>
          <a:xfrm flipH="1" flipV="1">
            <a:off x="9082878" y="2379583"/>
            <a:ext cx="1511822" cy="9986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2B6DF22-B1BD-427B-9B33-200078A4FCC0}"/>
              </a:ext>
            </a:extLst>
          </p:cNvPr>
          <p:cNvCxnSpPr>
            <a:cxnSpLocks/>
            <a:stCxn id="12" idx="3"/>
            <a:endCxn id="9" idx="2"/>
          </p:cNvCxnSpPr>
          <p:nvPr/>
        </p:nvCxnSpPr>
        <p:spPr>
          <a:xfrm>
            <a:off x="8528319" y="1299302"/>
            <a:ext cx="2066381" cy="20789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047121-7B66-4911-8EAD-5E0B178FC00E}"/>
              </a:ext>
            </a:extLst>
          </p:cNvPr>
          <p:cNvCxnSpPr>
            <a:cxnSpLocks/>
            <a:stCxn id="11" idx="3"/>
            <a:endCxn id="7" idx="2"/>
          </p:cNvCxnSpPr>
          <p:nvPr/>
        </p:nvCxnSpPr>
        <p:spPr>
          <a:xfrm flipV="1">
            <a:off x="8772278" y="645612"/>
            <a:ext cx="426567" cy="651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1">
            <a:extLst>
              <a:ext uri="{FF2B5EF4-FFF2-40B4-BE49-F238E27FC236}">
                <a16:creationId xmlns:a16="http://schemas.microsoft.com/office/drawing/2014/main" id="{5742A917-E63D-455D-A7FE-B3042B14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400762"/>
            <a:ext cx="7886700" cy="1325563"/>
          </a:xfrm>
        </p:spPr>
        <p:txBody>
          <a:bodyPr/>
          <a:lstStyle/>
          <a:p>
            <a:r>
              <a:rPr lang="en-US" b="1" dirty="0"/>
              <a:t>Verified systems at SOSP, OSDI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7F93E6-99C9-4EDF-A316-3E61401C163D}"/>
              </a:ext>
            </a:extLst>
          </p:cNvPr>
          <p:cNvSpPr txBox="1"/>
          <p:nvPr/>
        </p:nvSpPr>
        <p:spPr>
          <a:xfrm>
            <a:off x="6715086" y="2635052"/>
            <a:ext cx="260455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DFSCQ </a:t>
            </a:r>
            <a:r>
              <a:rPr lang="en-US" sz="2400" i="1"/>
              <a:t>(SOSP 2017)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FF3CF0-BF89-414B-B752-ED24A06B046D}"/>
              </a:ext>
            </a:extLst>
          </p:cNvPr>
          <p:cNvCxnSpPr>
            <a:cxnSpLocks/>
            <a:stCxn id="9" idx="2"/>
            <a:endCxn id="31" idx="3"/>
          </p:cNvCxnSpPr>
          <p:nvPr/>
        </p:nvCxnSpPr>
        <p:spPr>
          <a:xfrm flipH="1" flipV="1">
            <a:off x="9319645" y="2865885"/>
            <a:ext cx="1275055" cy="512353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012C968-5D45-47E1-B1F2-2CFEF6A65B3A}"/>
              </a:ext>
            </a:extLst>
          </p:cNvPr>
          <p:cNvSpPr txBox="1"/>
          <p:nvPr/>
        </p:nvSpPr>
        <p:spPr>
          <a:xfrm>
            <a:off x="3303736" y="2342586"/>
            <a:ext cx="2817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Komodo </a:t>
            </a:r>
            <a:r>
              <a:rPr lang="en-US" sz="2400" i="1"/>
              <a:t>(SOSP 2017)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1A9D493-C221-4D0C-ABAF-2FE59CB6116F}"/>
              </a:ext>
            </a:extLst>
          </p:cNvPr>
          <p:cNvCxnSpPr>
            <a:cxnSpLocks/>
            <a:stCxn id="38" idx="1"/>
            <a:endCxn id="6" idx="6"/>
          </p:cNvCxnSpPr>
          <p:nvPr/>
        </p:nvCxnSpPr>
        <p:spPr>
          <a:xfrm flipH="1" flipV="1">
            <a:off x="1673255" y="1655301"/>
            <a:ext cx="1630481" cy="91811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EE1CBA-D7DE-4825-94A1-A9DF4D940B32}"/>
              </a:ext>
            </a:extLst>
          </p:cNvPr>
          <p:cNvCxnSpPr>
            <a:cxnSpLocks/>
            <a:stCxn id="38" idx="1"/>
            <a:endCxn id="10" idx="6"/>
          </p:cNvCxnSpPr>
          <p:nvPr/>
        </p:nvCxnSpPr>
        <p:spPr>
          <a:xfrm flipH="1">
            <a:off x="1373911" y="2573419"/>
            <a:ext cx="1929825" cy="9510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C14E155-3D18-4EAC-8AEE-DB2795DF8C13}"/>
              </a:ext>
            </a:extLst>
          </p:cNvPr>
          <p:cNvCxnSpPr>
            <a:cxnSpLocks/>
            <a:stCxn id="29" idx="1"/>
            <a:endCxn id="10" idx="6"/>
          </p:cNvCxnSpPr>
          <p:nvPr/>
        </p:nvCxnSpPr>
        <p:spPr>
          <a:xfrm flipH="1">
            <a:off x="1373911" y="3096602"/>
            <a:ext cx="1766697" cy="427829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F6D53D1-8231-4453-A427-92CEB577512D}"/>
              </a:ext>
            </a:extLst>
          </p:cNvPr>
          <p:cNvSpPr txBox="1"/>
          <p:nvPr/>
        </p:nvSpPr>
        <p:spPr>
          <a:xfrm>
            <a:off x="4093798" y="3439792"/>
            <a:ext cx="24910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Nickel </a:t>
            </a:r>
            <a:r>
              <a:rPr lang="en-US" sz="2400" i="1"/>
              <a:t>(OSDI 2018)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8AD2CCA-50D4-46A6-840F-E0E309822FD3}"/>
              </a:ext>
            </a:extLst>
          </p:cNvPr>
          <p:cNvCxnSpPr>
            <a:cxnSpLocks/>
            <a:stCxn id="34" idx="1"/>
            <a:endCxn id="10" idx="6"/>
          </p:cNvCxnSpPr>
          <p:nvPr/>
        </p:nvCxnSpPr>
        <p:spPr>
          <a:xfrm flipH="1" flipV="1">
            <a:off x="1373911" y="3524431"/>
            <a:ext cx="2719887" cy="146194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A958664-EFD0-438F-A155-9D42536C7E5A}"/>
              </a:ext>
            </a:extLst>
          </p:cNvPr>
          <p:cNvCxnSpPr>
            <a:cxnSpLocks/>
            <a:stCxn id="9" idx="2"/>
            <a:endCxn id="39" idx="3"/>
          </p:cNvCxnSpPr>
          <p:nvPr/>
        </p:nvCxnSpPr>
        <p:spPr>
          <a:xfrm flipH="1" flipV="1">
            <a:off x="9280794" y="3369997"/>
            <a:ext cx="1313906" cy="8241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EC69274-7D83-440C-95B7-C77B1ED3A608}"/>
              </a:ext>
            </a:extLst>
          </p:cNvPr>
          <p:cNvSpPr txBox="1"/>
          <p:nvPr/>
        </p:nvSpPr>
        <p:spPr>
          <a:xfrm>
            <a:off x="6714037" y="3719194"/>
            <a:ext cx="268214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err="1"/>
              <a:t>DiskSec</a:t>
            </a:r>
            <a:r>
              <a:rPr lang="en-US" sz="2400"/>
              <a:t> </a:t>
            </a:r>
            <a:r>
              <a:rPr lang="en-US" sz="2400" i="1"/>
              <a:t>(OSDI 2018)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3DCB5A-83CE-4B92-B87E-57BCD69C232F}"/>
              </a:ext>
            </a:extLst>
          </p:cNvPr>
          <p:cNvCxnSpPr>
            <a:cxnSpLocks/>
            <a:stCxn id="9" idx="2"/>
            <a:endCxn id="45" idx="3"/>
          </p:cNvCxnSpPr>
          <p:nvPr/>
        </p:nvCxnSpPr>
        <p:spPr>
          <a:xfrm flipH="1">
            <a:off x="9396182" y="3378238"/>
            <a:ext cx="1198518" cy="571789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E2893CE-D51A-4519-81B6-A57E924C55BE}"/>
              </a:ext>
            </a:extLst>
          </p:cNvPr>
          <p:cNvSpPr txBox="1"/>
          <p:nvPr/>
        </p:nvSpPr>
        <p:spPr>
          <a:xfrm>
            <a:off x="3068060" y="3906930"/>
            <a:ext cx="253306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Serval </a:t>
            </a:r>
            <a:r>
              <a:rPr lang="en-US" sz="2400" i="1"/>
              <a:t>(SOSP 2019)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CD3D7F-C746-496F-B886-9BECBD0C95E1}"/>
              </a:ext>
            </a:extLst>
          </p:cNvPr>
          <p:cNvSpPr txBox="1"/>
          <p:nvPr/>
        </p:nvSpPr>
        <p:spPr>
          <a:xfrm>
            <a:off x="3029927" y="4944863"/>
            <a:ext cx="283635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Jitterbug </a:t>
            </a:r>
            <a:r>
              <a:rPr lang="en-US" sz="2400" i="1"/>
              <a:t>(OSDI 2020)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96C6B8-2049-467E-A44A-130CE6A50EDC}"/>
              </a:ext>
            </a:extLst>
          </p:cNvPr>
          <p:cNvSpPr txBox="1"/>
          <p:nvPr/>
        </p:nvSpPr>
        <p:spPr>
          <a:xfrm>
            <a:off x="2827179" y="5917987"/>
            <a:ext cx="303910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err="1"/>
              <a:t>VeriBetrFS</a:t>
            </a:r>
            <a:r>
              <a:rPr lang="en-US" sz="2400"/>
              <a:t> </a:t>
            </a:r>
            <a:r>
              <a:rPr lang="en-US" sz="2400" i="1"/>
              <a:t>(OSDI 2020)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D091BE-B913-43F0-BD49-574B29180CCB}"/>
              </a:ext>
            </a:extLst>
          </p:cNvPr>
          <p:cNvSpPr txBox="1"/>
          <p:nvPr/>
        </p:nvSpPr>
        <p:spPr>
          <a:xfrm>
            <a:off x="3087000" y="4429330"/>
            <a:ext cx="24910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Vigor </a:t>
            </a:r>
            <a:r>
              <a:rPr lang="en-US" sz="2400" i="1"/>
              <a:t>(SOSP 2019)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EAEBFF-80B5-43D1-9408-8FEF49AA623E}"/>
              </a:ext>
            </a:extLst>
          </p:cNvPr>
          <p:cNvSpPr txBox="1"/>
          <p:nvPr/>
        </p:nvSpPr>
        <p:spPr>
          <a:xfrm>
            <a:off x="3015710" y="5431425"/>
            <a:ext cx="24910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SCFTL </a:t>
            </a:r>
            <a:r>
              <a:rPr lang="en-US" sz="2400" i="1"/>
              <a:t>(OSDI 2020)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1A81F5-469E-4D1B-8C6D-6FA265A0F28F}"/>
              </a:ext>
            </a:extLst>
          </p:cNvPr>
          <p:cNvSpPr txBox="1"/>
          <p:nvPr/>
        </p:nvSpPr>
        <p:spPr>
          <a:xfrm>
            <a:off x="6658958" y="5251954"/>
            <a:ext cx="300595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err="1"/>
              <a:t>GoJournal</a:t>
            </a:r>
            <a:r>
              <a:rPr lang="en-US" sz="2400"/>
              <a:t> </a:t>
            </a:r>
            <a:r>
              <a:rPr lang="en-US" sz="2400" i="1"/>
              <a:t>(OSDI 2021)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EC51A7F-111A-4783-BB4E-F77B76464A44}"/>
              </a:ext>
            </a:extLst>
          </p:cNvPr>
          <p:cNvSpPr txBox="1"/>
          <p:nvPr/>
        </p:nvSpPr>
        <p:spPr>
          <a:xfrm>
            <a:off x="6714037" y="4215772"/>
            <a:ext cx="29508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Perennial </a:t>
            </a:r>
            <a:r>
              <a:rPr lang="en-US" sz="2400" i="1"/>
              <a:t>(SOSP 2019)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3D73D89-433D-440E-80B2-31110B76EDD7}"/>
              </a:ext>
            </a:extLst>
          </p:cNvPr>
          <p:cNvSpPr txBox="1"/>
          <p:nvPr/>
        </p:nvSpPr>
        <p:spPr>
          <a:xfrm>
            <a:off x="6941147" y="4728505"/>
            <a:ext cx="272946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err="1"/>
              <a:t>AtomFS</a:t>
            </a:r>
            <a:r>
              <a:rPr lang="en-US" sz="2400"/>
              <a:t> </a:t>
            </a:r>
            <a:r>
              <a:rPr lang="en-US" sz="2400" i="1"/>
              <a:t>(SOSP 2019)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F339280-6ECB-4F45-9BD4-414C0FA56032}"/>
              </a:ext>
            </a:extLst>
          </p:cNvPr>
          <p:cNvSpPr txBox="1"/>
          <p:nvPr/>
        </p:nvSpPr>
        <p:spPr>
          <a:xfrm>
            <a:off x="6648678" y="5808786"/>
            <a:ext cx="33906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err="1"/>
              <a:t>SeKVM</a:t>
            </a:r>
            <a:r>
              <a:rPr lang="en-US" sz="2400"/>
              <a:t>/VRM </a:t>
            </a:r>
            <a:r>
              <a:rPr lang="en-US" sz="2400" i="1"/>
              <a:t>(SOSP 2021)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DA60893-971C-4ED0-A0AD-FC7347214818}"/>
              </a:ext>
            </a:extLst>
          </p:cNvPr>
          <p:cNvCxnSpPr>
            <a:cxnSpLocks/>
            <a:stCxn id="9" idx="2"/>
            <a:endCxn id="54" idx="3"/>
          </p:cNvCxnSpPr>
          <p:nvPr/>
        </p:nvCxnSpPr>
        <p:spPr>
          <a:xfrm flipH="1">
            <a:off x="9664909" y="3378238"/>
            <a:ext cx="929791" cy="1068367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CE6577B-F337-4BF7-9239-211824A09946}"/>
              </a:ext>
            </a:extLst>
          </p:cNvPr>
          <p:cNvCxnSpPr>
            <a:cxnSpLocks/>
            <a:stCxn id="9" idx="2"/>
            <a:endCxn id="55" idx="3"/>
          </p:cNvCxnSpPr>
          <p:nvPr/>
        </p:nvCxnSpPr>
        <p:spPr>
          <a:xfrm flipH="1">
            <a:off x="9670612" y="3378238"/>
            <a:ext cx="924088" cy="158110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063FFCB-514F-4215-873B-F716A4DA1A87}"/>
              </a:ext>
            </a:extLst>
          </p:cNvPr>
          <p:cNvCxnSpPr>
            <a:cxnSpLocks/>
            <a:stCxn id="9" idx="2"/>
            <a:endCxn id="52" idx="3"/>
          </p:cNvCxnSpPr>
          <p:nvPr/>
        </p:nvCxnSpPr>
        <p:spPr>
          <a:xfrm flipH="1">
            <a:off x="9664909" y="3378238"/>
            <a:ext cx="929791" cy="2104549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16DB6DE-95F6-4A64-8B6D-A691E87BFAB2}"/>
              </a:ext>
            </a:extLst>
          </p:cNvPr>
          <p:cNvCxnSpPr>
            <a:cxnSpLocks/>
            <a:stCxn id="9" idx="2"/>
            <a:endCxn id="57" idx="3"/>
          </p:cNvCxnSpPr>
          <p:nvPr/>
        </p:nvCxnSpPr>
        <p:spPr>
          <a:xfrm flipH="1">
            <a:off x="10039350" y="3378238"/>
            <a:ext cx="555350" cy="2661381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21F38413-2A80-48A7-AED6-D0CEDF94A0B9}"/>
              </a:ext>
            </a:extLst>
          </p:cNvPr>
          <p:cNvSpPr/>
          <p:nvPr/>
        </p:nvSpPr>
        <p:spPr>
          <a:xfrm>
            <a:off x="10358622" y="1648195"/>
            <a:ext cx="1416970" cy="5514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CF4375B-27EE-4B57-B791-2FBD7D4D0CCE}"/>
              </a:ext>
            </a:extLst>
          </p:cNvPr>
          <p:cNvCxnSpPr>
            <a:cxnSpLocks/>
            <a:stCxn id="11" idx="3"/>
            <a:endCxn id="74" idx="2"/>
          </p:cNvCxnSpPr>
          <p:nvPr/>
        </p:nvCxnSpPr>
        <p:spPr>
          <a:xfrm>
            <a:off x="8772278" y="710758"/>
            <a:ext cx="1586344" cy="121315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6B7118B-F367-467C-9AE4-CC90EC6EF838}"/>
              </a:ext>
            </a:extLst>
          </p:cNvPr>
          <p:cNvCxnSpPr>
            <a:cxnSpLocks/>
            <a:stCxn id="14" idx="3"/>
            <a:endCxn id="74" idx="2"/>
          </p:cNvCxnSpPr>
          <p:nvPr/>
        </p:nvCxnSpPr>
        <p:spPr>
          <a:xfrm flipV="1">
            <a:off x="9082878" y="1923911"/>
            <a:ext cx="1275744" cy="45567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A3DB821F-29E7-4584-96EB-3DAA2993BE67}"/>
              </a:ext>
            </a:extLst>
          </p:cNvPr>
          <p:cNvSpPr/>
          <p:nvPr/>
        </p:nvSpPr>
        <p:spPr>
          <a:xfrm>
            <a:off x="10695294" y="4452789"/>
            <a:ext cx="1416970" cy="5514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Go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319A72E-1B3D-4575-98E2-34C4A253BA21}"/>
              </a:ext>
            </a:extLst>
          </p:cNvPr>
          <p:cNvCxnSpPr>
            <a:cxnSpLocks/>
            <a:stCxn id="99" idx="2"/>
            <a:endCxn id="54" idx="3"/>
          </p:cNvCxnSpPr>
          <p:nvPr/>
        </p:nvCxnSpPr>
        <p:spPr>
          <a:xfrm flipH="1" flipV="1">
            <a:off x="9664909" y="4446605"/>
            <a:ext cx="1030385" cy="28190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BDA653B-C2E3-4F84-B870-8D54747F4C54}"/>
              </a:ext>
            </a:extLst>
          </p:cNvPr>
          <p:cNvCxnSpPr>
            <a:cxnSpLocks/>
            <a:stCxn id="99" idx="2"/>
            <a:endCxn id="52" idx="3"/>
          </p:cNvCxnSpPr>
          <p:nvPr/>
        </p:nvCxnSpPr>
        <p:spPr>
          <a:xfrm flipH="1">
            <a:off x="9664909" y="4728505"/>
            <a:ext cx="1030385" cy="754282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7696438-8D2A-4EA0-B607-C416AD987831}"/>
              </a:ext>
            </a:extLst>
          </p:cNvPr>
          <p:cNvCxnSpPr>
            <a:cxnSpLocks/>
            <a:stCxn id="55" idx="3"/>
            <a:endCxn id="74" idx="2"/>
          </p:cNvCxnSpPr>
          <p:nvPr/>
        </p:nvCxnSpPr>
        <p:spPr>
          <a:xfrm flipV="1">
            <a:off x="9670612" y="1923911"/>
            <a:ext cx="688010" cy="303542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D4F4FC8-685C-45B2-875C-A87584D952C2}"/>
              </a:ext>
            </a:extLst>
          </p:cNvPr>
          <p:cNvCxnSpPr>
            <a:cxnSpLocks/>
            <a:stCxn id="57" idx="3"/>
            <a:endCxn id="74" idx="2"/>
          </p:cNvCxnSpPr>
          <p:nvPr/>
        </p:nvCxnSpPr>
        <p:spPr>
          <a:xfrm flipV="1">
            <a:off x="10039350" y="1923911"/>
            <a:ext cx="319272" cy="41157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830072D-A592-478F-B4F7-0DCBE420803E}"/>
              </a:ext>
            </a:extLst>
          </p:cNvPr>
          <p:cNvCxnSpPr>
            <a:cxnSpLocks/>
            <a:stCxn id="49" idx="1"/>
            <a:endCxn id="6" idx="6"/>
          </p:cNvCxnSpPr>
          <p:nvPr/>
        </p:nvCxnSpPr>
        <p:spPr>
          <a:xfrm flipH="1" flipV="1">
            <a:off x="1673255" y="1655301"/>
            <a:ext cx="1153924" cy="4493519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2322A5F-EE0C-4582-8992-C5389866AA76}"/>
              </a:ext>
            </a:extLst>
          </p:cNvPr>
          <p:cNvCxnSpPr>
            <a:cxnSpLocks/>
            <a:stCxn id="47" idx="1"/>
            <a:endCxn id="10" idx="6"/>
          </p:cNvCxnSpPr>
          <p:nvPr/>
        </p:nvCxnSpPr>
        <p:spPr>
          <a:xfrm flipH="1" flipV="1">
            <a:off x="1373911" y="3524431"/>
            <a:ext cx="1694149" cy="61333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4346A49-B3B4-4B4E-9994-07B41A20C044}"/>
              </a:ext>
            </a:extLst>
          </p:cNvPr>
          <p:cNvCxnSpPr>
            <a:cxnSpLocks/>
            <a:stCxn id="50" idx="1"/>
            <a:endCxn id="10" idx="6"/>
          </p:cNvCxnSpPr>
          <p:nvPr/>
        </p:nvCxnSpPr>
        <p:spPr>
          <a:xfrm flipH="1" flipV="1">
            <a:off x="1373911" y="3524431"/>
            <a:ext cx="1713089" cy="113573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6BD2AD93-198E-4D4F-AF3C-A3FA600A9570}"/>
              </a:ext>
            </a:extLst>
          </p:cNvPr>
          <p:cNvCxnSpPr>
            <a:cxnSpLocks/>
            <a:stCxn id="48" idx="1"/>
            <a:endCxn id="10" idx="6"/>
          </p:cNvCxnSpPr>
          <p:nvPr/>
        </p:nvCxnSpPr>
        <p:spPr>
          <a:xfrm flipH="1" flipV="1">
            <a:off x="1373911" y="3524431"/>
            <a:ext cx="1656016" cy="1651265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DA281B-234F-4BDF-947C-2B7C0E4C69A7}"/>
              </a:ext>
            </a:extLst>
          </p:cNvPr>
          <p:cNvCxnSpPr>
            <a:cxnSpLocks/>
            <a:stCxn id="51" idx="1"/>
            <a:endCxn id="10" idx="6"/>
          </p:cNvCxnSpPr>
          <p:nvPr/>
        </p:nvCxnSpPr>
        <p:spPr>
          <a:xfrm flipH="1" flipV="1">
            <a:off x="1373911" y="3524431"/>
            <a:ext cx="1641799" cy="2137827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EBE029D-AD65-4321-9563-F53F699F2796}"/>
              </a:ext>
            </a:extLst>
          </p:cNvPr>
          <p:cNvCxnSpPr>
            <a:cxnSpLocks/>
            <a:stCxn id="49" idx="1"/>
            <a:endCxn id="10" idx="6"/>
          </p:cNvCxnSpPr>
          <p:nvPr/>
        </p:nvCxnSpPr>
        <p:spPr>
          <a:xfrm flipH="1" flipV="1">
            <a:off x="1373911" y="3524431"/>
            <a:ext cx="1453268" cy="2624389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Oval 161">
            <a:extLst>
              <a:ext uri="{FF2B5EF4-FFF2-40B4-BE49-F238E27FC236}">
                <a16:creationId xmlns:a16="http://schemas.microsoft.com/office/drawing/2014/main" id="{5E7CF189-3B61-4D3D-A8FD-41450DCDF240}"/>
              </a:ext>
            </a:extLst>
          </p:cNvPr>
          <p:cNvSpPr/>
          <p:nvPr/>
        </p:nvSpPr>
        <p:spPr>
          <a:xfrm>
            <a:off x="15697" y="4201706"/>
            <a:ext cx="1690482" cy="551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Rosette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265EABC9-4CD4-4BEF-9B13-006B831133D6}"/>
              </a:ext>
            </a:extLst>
          </p:cNvPr>
          <p:cNvCxnSpPr>
            <a:cxnSpLocks/>
            <a:stCxn id="48" idx="1"/>
            <a:endCxn id="162" idx="6"/>
          </p:cNvCxnSpPr>
          <p:nvPr/>
        </p:nvCxnSpPr>
        <p:spPr>
          <a:xfrm flipH="1" flipV="1">
            <a:off x="1706179" y="4477422"/>
            <a:ext cx="1323748" cy="69827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6CE5D33A-8E15-444F-95B0-216F11AA594C}"/>
              </a:ext>
            </a:extLst>
          </p:cNvPr>
          <p:cNvCxnSpPr>
            <a:cxnSpLocks/>
            <a:stCxn id="47" idx="1"/>
            <a:endCxn id="162" idx="6"/>
          </p:cNvCxnSpPr>
          <p:nvPr/>
        </p:nvCxnSpPr>
        <p:spPr>
          <a:xfrm flipH="1">
            <a:off x="1706179" y="4137763"/>
            <a:ext cx="1361881" cy="339659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Oval 169">
            <a:extLst>
              <a:ext uri="{FF2B5EF4-FFF2-40B4-BE49-F238E27FC236}">
                <a16:creationId xmlns:a16="http://schemas.microsoft.com/office/drawing/2014/main" id="{862B92F8-DEB6-4AAD-ABD7-A31E07B1F6C1}"/>
              </a:ext>
            </a:extLst>
          </p:cNvPr>
          <p:cNvSpPr/>
          <p:nvPr/>
        </p:nvSpPr>
        <p:spPr>
          <a:xfrm>
            <a:off x="222562" y="5431425"/>
            <a:ext cx="1416970" cy="551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/>
              <a:t>Agda</a:t>
            </a:r>
            <a:endParaRPr lang="en-US" sz="2400"/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D753FD3A-61EF-4368-881F-B45AE6E4ED95}"/>
              </a:ext>
            </a:extLst>
          </p:cNvPr>
          <p:cNvCxnSpPr>
            <a:cxnSpLocks/>
            <a:stCxn id="51" idx="1"/>
            <a:endCxn id="162" idx="6"/>
          </p:cNvCxnSpPr>
          <p:nvPr/>
        </p:nvCxnSpPr>
        <p:spPr>
          <a:xfrm flipH="1" flipV="1">
            <a:off x="1706179" y="4477422"/>
            <a:ext cx="1309531" cy="1184836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96E45F3D-77B4-44BD-9C9F-9104DAD34097}"/>
              </a:ext>
            </a:extLst>
          </p:cNvPr>
          <p:cNvCxnSpPr>
            <a:cxnSpLocks/>
            <a:stCxn id="51" idx="1"/>
            <a:endCxn id="170" idx="6"/>
          </p:cNvCxnSpPr>
          <p:nvPr/>
        </p:nvCxnSpPr>
        <p:spPr>
          <a:xfrm flipH="1">
            <a:off x="1639532" y="5662258"/>
            <a:ext cx="1376178" cy="448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Oval 177">
            <a:extLst>
              <a:ext uri="{FF2B5EF4-FFF2-40B4-BE49-F238E27FC236}">
                <a16:creationId xmlns:a16="http://schemas.microsoft.com/office/drawing/2014/main" id="{EB13F265-F59C-41BF-A6B6-476F0FF82F37}"/>
              </a:ext>
            </a:extLst>
          </p:cNvPr>
          <p:cNvSpPr/>
          <p:nvPr/>
        </p:nvSpPr>
        <p:spPr>
          <a:xfrm>
            <a:off x="135752" y="4780611"/>
            <a:ext cx="1734573" cy="551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/>
              <a:t>VeriFast</a:t>
            </a:r>
            <a:endParaRPr lang="en-US" sz="2400"/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584F5626-E270-4062-A77C-5E89580B4C3A}"/>
              </a:ext>
            </a:extLst>
          </p:cNvPr>
          <p:cNvCxnSpPr>
            <a:cxnSpLocks/>
            <a:stCxn id="50" idx="1"/>
            <a:endCxn id="178" idx="6"/>
          </p:cNvCxnSpPr>
          <p:nvPr/>
        </p:nvCxnSpPr>
        <p:spPr>
          <a:xfrm flipH="1">
            <a:off x="1870325" y="4660163"/>
            <a:ext cx="1216675" cy="39616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Oval 181">
            <a:extLst>
              <a:ext uri="{FF2B5EF4-FFF2-40B4-BE49-F238E27FC236}">
                <a16:creationId xmlns:a16="http://schemas.microsoft.com/office/drawing/2014/main" id="{04111889-31FD-4C2E-BD51-592B509A21B7}"/>
              </a:ext>
            </a:extLst>
          </p:cNvPr>
          <p:cNvSpPr/>
          <p:nvPr/>
        </p:nvSpPr>
        <p:spPr>
          <a:xfrm>
            <a:off x="51761" y="2632229"/>
            <a:ext cx="1416970" cy="5514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BCC4DC9-378B-4255-9B8E-B00C7D0F26BC}"/>
              </a:ext>
            </a:extLst>
          </p:cNvPr>
          <p:cNvCxnSpPr>
            <a:cxnSpLocks/>
            <a:stCxn id="34" idx="1"/>
            <a:endCxn id="182" idx="6"/>
          </p:cNvCxnSpPr>
          <p:nvPr/>
        </p:nvCxnSpPr>
        <p:spPr>
          <a:xfrm flipH="1" flipV="1">
            <a:off x="1468731" y="2907945"/>
            <a:ext cx="2625067" cy="7626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414D31-7FAB-454A-9BCC-25BF765ED187}"/>
              </a:ext>
            </a:extLst>
          </p:cNvPr>
          <p:cNvSpPr txBox="1"/>
          <p:nvPr/>
        </p:nvSpPr>
        <p:spPr>
          <a:xfrm>
            <a:off x="6768953" y="3139164"/>
            <a:ext cx="251184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CSPEC </a:t>
            </a:r>
            <a:r>
              <a:rPr lang="en-US" sz="2400" i="1"/>
              <a:t>(OSDI 2018)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B75480-8B82-4F08-9831-0251687C5234}"/>
              </a:ext>
            </a:extLst>
          </p:cNvPr>
          <p:cNvSpPr txBox="1"/>
          <p:nvPr/>
        </p:nvSpPr>
        <p:spPr>
          <a:xfrm>
            <a:off x="3140608" y="2865769"/>
            <a:ext cx="33021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err="1"/>
              <a:t>Hyperkernel</a:t>
            </a:r>
            <a:r>
              <a:rPr lang="en-US" sz="2400"/>
              <a:t> </a:t>
            </a:r>
            <a:r>
              <a:rPr lang="en-US" sz="2400" i="1"/>
              <a:t>(SOSP 2017)</a:t>
            </a: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FAD1D151-6ED8-4ABB-B1D6-4E9CB8F4AD27}"/>
              </a:ext>
            </a:extLst>
          </p:cNvPr>
          <p:cNvSpPr/>
          <p:nvPr/>
        </p:nvSpPr>
        <p:spPr>
          <a:xfrm>
            <a:off x="261792" y="2054422"/>
            <a:ext cx="1416970" cy="5514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LLVM</a:t>
            </a:r>
          </a:p>
        </p:txBody>
      </p: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BA8707BD-67B9-4E36-9486-CB752B75D55D}"/>
              </a:ext>
            </a:extLst>
          </p:cNvPr>
          <p:cNvCxnSpPr>
            <a:cxnSpLocks/>
            <a:stCxn id="29" idx="1"/>
            <a:endCxn id="205" idx="6"/>
          </p:cNvCxnSpPr>
          <p:nvPr/>
        </p:nvCxnSpPr>
        <p:spPr>
          <a:xfrm flipH="1" flipV="1">
            <a:off x="1678762" y="2330138"/>
            <a:ext cx="1461846" cy="76646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Oval 221">
            <a:extLst>
              <a:ext uri="{FF2B5EF4-FFF2-40B4-BE49-F238E27FC236}">
                <a16:creationId xmlns:a16="http://schemas.microsoft.com/office/drawing/2014/main" id="{E95FCE4C-4D3D-41E6-99C6-A2ACAEDF8E07}"/>
              </a:ext>
            </a:extLst>
          </p:cNvPr>
          <p:cNvSpPr/>
          <p:nvPr/>
        </p:nvSpPr>
        <p:spPr>
          <a:xfrm>
            <a:off x="538203" y="204081"/>
            <a:ext cx="1543857" cy="5514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Python</a:t>
            </a:r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1F2C8F1-2772-4442-80D2-BC4C327B94AF}"/>
              </a:ext>
            </a:extLst>
          </p:cNvPr>
          <p:cNvCxnSpPr>
            <a:cxnSpLocks/>
            <a:stCxn id="22" idx="1"/>
            <a:endCxn id="222" idx="6"/>
          </p:cNvCxnSpPr>
          <p:nvPr/>
        </p:nvCxnSpPr>
        <p:spPr>
          <a:xfrm flipH="1" flipV="1">
            <a:off x="2082060" y="479797"/>
            <a:ext cx="1242215" cy="155209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Oval 228">
            <a:extLst>
              <a:ext uri="{FF2B5EF4-FFF2-40B4-BE49-F238E27FC236}">
                <a16:creationId xmlns:a16="http://schemas.microsoft.com/office/drawing/2014/main" id="{0ED1C499-2CA5-47F3-8ACD-C7240D167BDD}"/>
              </a:ext>
            </a:extLst>
          </p:cNvPr>
          <p:cNvSpPr/>
          <p:nvPr/>
        </p:nvSpPr>
        <p:spPr>
          <a:xfrm>
            <a:off x="143660" y="769249"/>
            <a:ext cx="1938400" cy="5514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assembly</a:t>
            </a: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E178CBEB-F597-43A9-A84B-36DDEAF9A7F0}"/>
              </a:ext>
            </a:extLst>
          </p:cNvPr>
          <p:cNvCxnSpPr>
            <a:cxnSpLocks/>
            <a:stCxn id="38" idx="1"/>
            <a:endCxn id="229" idx="6"/>
          </p:cNvCxnSpPr>
          <p:nvPr/>
        </p:nvCxnSpPr>
        <p:spPr>
          <a:xfrm flipH="1" flipV="1">
            <a:off x="2082060" y="1044965"/>
            <a:ext cx="1221676" cy="15284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6C5E7585-3BDE-4B06-88C8-0A6092B3CDE4}"/>
              </a:ext>
            </a:extLst>
          </p:cNvPr>
          <p:cNvCxnSpPr>
            <a:cxnSpLocks/>
            <a:stCxn id="48" idx="1"/>
            <a:endCxn id="182" idx="6"/>
          </p:cNvCxnSpPr>
          <p:nvPr/>
        </p:nvCxnSpPr>
        <p:spPr>
          <a:xfrm flipH="1" flipV="1">
            <a:off x="1468731" y="2907945"/>
            <a:ext cx="1561196" cy="22677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A6C89310-E35B-4965-BFE1-BB1E8BB99195}"/>
              </a:ext>
            </a:extLst>
          </p:cNvPr>
          <p:cNvCxnSpPr>
            <a:cxnSpLocks/>
            <a:stCxn id="51" idx="1"/>
            <a:endCxn id="182" idx="6"/>
          </p:cNvCxnSpPr>
          <p:nvPr/>
        </p:nvCxnSpPr>
        <p:spPr>
          <a:xfrm flipH="1" flipV="1">
            <a:off x="1468731" y="2907945"/>
            <a:ext cx="1546979" cy="27543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B4FF86C0-66FB-47A7-82EE-8CC23022C17A}"/>
              </a:ext>
            </a:extLst>
          </p:cNvPr>
          <p:cNvCxnSpPr>
            <a:cxnSpLocks/>
            <a:stCxn id="50" idx="1"/>
            <a:endCxn id="182" idx="6"/>
          </p:cNvCxnSpPr>
          <p:nvPr/>
        </p:nvCxnSpPr>
        <p:spPr>
          <a:xfrm flipH="1" flipV="1">
            <a:off x="1468731" y="2907945"/>
            <a:ext cx="1618269" cy="175221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718CC8E-2FBC-B434-A516-8579E9A2C546}"/>
              </a:ext>
            </a:extLst>
          </p:cNvPr>
          <p:cNvSpPr txBox="1"/>
          <p:nvPr/>
        </p:nvSpPr>
        <p:spPr>
          <a:xfrm>
            <a:off x="5447948" y="6404581"/>
            <a:ext cx="287578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err="1"/>
              <a:t>DaisyNFS</a:t>
            </a:r>
            <a:r>
              <a:rPr lang="en-US" sz="2400"/>
              <a:t> </a:t>
            </a:r>
            <a:r>
              <a:rPr lang="en-US" sz="2400" i="1"/>
              <a:t>(OSDI 2022)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D5C51F-D57C-D911-AF8B-DFBC574EC9E3}"/>
              </a:ext>
            </a:extLst>
          </p:cNvPr>
          <p:cNvSpPr txBox="1"/>
          <p:nvPr/>
        </p:nvSpPr>
        <p:spPr>
          <a:xfrm>
            <a:off x="2908836" y="6401205"/>
            <a:ext cx="234429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Knox </a:t>
            </a:r>
            <a:r>
              <a:rPr lang="en-US" sz="2400" i="1"/>
              <a:t>(OSDI 2022)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A286AD0-DBB1-927D-ADC5-063FA13016C0}"/>
              </a:ext>
            </a:extLst>
          </p:cNvPr>
          <p:cNvCxnSpPr>
            <a:cxnSpLocks/>
            <a:stCxn id="27" idx="1"/>
            <a:endCxn id="162" idx="6"/>
          </p:cNvCxnSpPr>
          <p:nvPr/>
        </p:nvCxnSpPr>
        <p:spPr>
          <a:xfrm flipH="1" flipV="1">
            <a:off x="1706179" y="4477422"/>
            <a:ext cx="1202657" cy="2154616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7967192-5B92-FBE1-04D5-381ABE09DF16}"/>
              </a:ext>
            </a:extLst>
          </p:cNvPr>
          <p:cNvCxnSpPr>
            <a:cxnSpLocks/>
            <a:stCxn id="27" idx="1"/>
            <a:endCxn id="10" idx="6"/>
          </p:cNvCxnSpPr>
          <p:nvPr/>
        </p:nvCxnSpPr>
        <p:spPr>
          <a:xfrm flipH="1" flipV="1">
            <a:off x="1373911" y="3524431"/>
            <a:ext cx="1534925" cy="3107607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3520D8D-C814-0EE0-51D1-ABBE41332D3C}"/>
              </a:ext>
            </a:extLst>
          </p:cNvPr>
          <p:cNvSpPr txBox="1"/>
          <p:nvPr/>
        </p:nvSpPr>
        <p:spPr>
          <a:xfrm>
            <a:off x="8400895" y="6364607"/>
            <a:ext cx="21675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VIA </a:t>
            </a:r>
            <a:r>
              <a:rPr lang="en-US" sz="2400" i="1"/>
              <a:t>(OSDI 2022)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FCD23B9-23A1-7512-E8C2-049BC54CE2B4}"/>
              </a:ext>
            </a:extLst>
          </p:cNvPr>
          <p:cNvCxnSpPr>
            <a:cxnSpLocks/>
            <a:stCxn id="9" idx="2"/>
            <a:endCxn id="75" idx="3"/>
          </p:cNvCxnSpPr>
          <p:nvPr/>
        </p:nvCxnSpPr>
        <p:spPr>
          <a:xfrm flipH="1">
            <a:off x="10568476" y="3378238"/>
            <a:ext cx="26224" cy="321720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24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74" grpId="0" animBg="1"/>
      <p:bldP spid="99" grpId="0" animBg="1"/>
      <p:bldP spid="162" grpId="0" animBg="1"/>
      <p:bldP spid="170" grpId="0" animBg="1"/>
      <p:bldP spid="178" grpId="0" animBg="1"/>
      <p:bldP spid="182" grpId="0" animBg="1"/>
      <p:bldP spid="205" grpId="0" animBg="1"/>
      <p:bldP spid="222" grpId="0" animBg="1"/>
      <p:bldP spid="2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A282D-E55B-42F8-9D85-2D800139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Languages for verifying systems code</a:t>
            </a: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C3267550-A813-4F79-AA42-10AE12722BBB}"/>
              </a:ext>
            </a:extLst>
          </p:cNvPr>
          <p:cNvSpPr/>
          <p:nvPr/>
        </p:nvSpPr>
        <p:spPr>
          <a:xfrm>
            <a:off x="3028427" y="2197915"/>
            <a:ext cx="6384022" cy="7046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C2820-54A0-4D79-A2D7-74E905A423E3}"/>
              </a:ext>
            </a:extLst>
          </p:cNvPr>
          <p:cNvSpPr txBox="1"/>
          <p:nvPr/>
        </p:nvSpPr>
        <p:spPr>
          <a:xfrm>
            <a:off x="339406" y="2088587"/>
            <a:ext cx="2824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More like Haskell/ML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85653-753F-4A4B-83BF-D9FADBB8C350}"/>
              </a:ext>
            </a:extLst>
          </p:cNvPr>
          <p:cNvSpPr txBox="1"/>
          <p:nvPr/>
        </p:nvSpPr>
        <p:spPr>
          <a:xfrm>
            <a:off x="9350797" y="2120768"/>
            <a:ext cx="2184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More like C/C++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30BF8B-841E-444A-8464-C1969C036892}"/>
              </a:ext>
            </a:extLst>
          </p:cNvPr>
          <p:cNvSpPr/>
          <p:nvPr/>
        </p:nvSpPr>
        <p:spPr>
          <a:xfrm>
            <a:off x="3616845" y="3204593"/>
            <a:ext cx="1416970" cy="551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Dafny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C61A1A-59F9-43BD-B5A4-7453BFA52D82}"/>
              </a:ext>
            </a:extLst>
          </p:cNvPr>
          <p:cNvSpPr/>
          <p:nvPr/>
        </p:nvSpPr>
        <p:spPr>
          <a:xfrm>
            <a:off x="1028072" y="3204593"/>
            <a:ext cx="1416970" cy="551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F*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CCA3DD-49A8-48DE-B888-8173286259EA}"/>
              </a:ext>
            </a:extLst>
          </p:cNvPr>
          <p:cNvSpPr/>
          <p:nvPr/>
        </p:nvSpPr>
        <p:spPr>
          <a:xfrm>
            <a:off x="8876387" y="3204593"/>
            <a:ext cx="1416970" cy="551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VCC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280AEC-C44F-4EED-B8CD-D51608880C06}"/>
              </a:ext>
            </a:extLst>
          </p:cNvPr>
          <p:cNvSpPr/>
          <p:nvPr/>
        </p:nvSpPr>
        <p:spPr>
          <a:xfrm>
            <a:off x="6096001" y="2974202"/>
            <a:ext cx="1816358" cy="1069291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</a:rPr>
              <a:t>Verified</a:t>
            </a:r>
          </a:p>
          <a:p>
            <a:pPr algn="ctr"/>
            <a:r>
              <a:rPr lang="en-US" sz="2400">
                <a:solidFill>
                  <a:srgbClr val="002060"/>
                </a:solidFill>
              </a:rPr>
              <a:t>Rust?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0E3CF5-1BF5-4D5C-B968-617D3BA92D32}"/>
              </a:ext>
            </a:extLst>
          </p:cNvPr>
          <p:cNvCxnSpPr>
            <a:cxnSpLocks/>
            <a:stCxn id="26" idx="0"/>
            <a:endCxn id="9" idx="4"/>
          </p:cNvCxnSpPr>
          <p:nvPr/>
        </p:nvCxnSpPr>
        <p:spPr>
          <a:xfrm flipV="1">
            <a:off x="6053391" y="4043493"/>
            <a:ext cx="950789" cy="611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73A4264-533E-4E94-9B51-A5B2330F3A72}"/>
              </a:ext>
            </a:extLst>
          </p:cNvPr>
          <p:cNvSpPr txBox="1">
            <a:spLocks/>
          </p:cNvSpPr>
          <p:nvPr/>
        </p:nvSpPr>
        <p:spPr>
          <a:xfrm>
            <a:off x="282151" y="4238167"/>
            <a:ext cx="4751664" cy="23067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Rust is like Haskell/ML:</a:t>
            </a:r>
          </a:p>
          <a:p>
            <a:pPr lvl="1"/>
            <a:r>
              <a:rPr lang="en-US"/>
              <a:t>Type-safe</a:t>
            </a:r>
          </a:p>
          <a:p>
            <a:pPr lvl="1"/>
            <a:r>
              <a:rPr lang="en-US"/>
              <a:t>Algebraic datatypes</a:t>
            </a:r>
          </a:p>
          <a:p>
            <a:pPr lvl="1"/>
            <a:r>
              <a:rPr lang="en-US"/>
              <a:t>Pattern matching</a:t>
            </a:r>
          </a:p>
          <a:p>
            <a:pPr lvl="1"/>
            <a:r>
              <a:rPr lang="en-US"/>
              <a:t>Side effects are restricted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260B3D-72B3-4351-B525-A634D4E3871F}"/>
              </a:ext>
            </a:extLst>
          </p:cNvPr>
          <p:cNvCxnSpPr>
            <a:cxnSpLocks/>
            <a:stCxn id="18" idx="0"/>
            <a:endCxn id="9" idx="2"/>
          </p:cNvCxnSpPr>
          <p:nvPr/>
        </p:nvCxnSpPr>
        <p:spPr>
          <a:xfrm flipV="1">
            <a:off x="2657983" y="3508848"/>
            <a:ext cx="3438018" cy="7293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6DA60C0-5267-47F6-AF7C-7DF60D7F26E4}"/>
              </a:ext>
            </a:extLst>
          </p:cNvPr>
          <p:cNvSpPr txBox="1">
            <a:spLocks/>
          </p:cNvSpPr>
          <p:nvPr/>
        </p:nvSpPr>
        <p:spPr>
          <a:xfrm>
            <a:off x="7072967" y="4186105"/>
            <a:ext cx="4751664" cy="23067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Rust is like C/C++:</a:t>
            </a:r>
          </a:p>
          <a:p>
            <a:pPr lvl="1"/>
            <a:r>
              <a:rPr lang="en-US"/>
              <a:t>Low-level pointer manipulation</a:t>
            </a:r>
          </a:p>
          <a:p>
            <a:pPr lvl="1"/>
            <a:r>
              <a:rPr lang="en-US"/>
              <a:t>No garbage collector</a:t>
            </a:r>
          </a:p>
          <a:p>
            <a:pPr lvl="1"/>
            <a:r>
              <a:rPr lang="en-US"/>
              <a:t>Structs inside structs</a:t>
            </a:r>
          </a:p>
          <a:p>
            <a:pPr lvl="1"/>
            <a:r>
              <a:rPr lang="en-US"/>
              <a:t>In-place mutation of fields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3FA2CD-CD2B-45A7-B793-A2180C5BFB8C}"/>
              </a:ext>
            </a:extLst>
          </p:cNvPr>
          <p:cNvCxnSpPr>
            <a:cxnSpLocks/>
            <a:stCxn id="22" idx="0"/>
            <a:endCxn id="9" idx="6"/>
          </p:cNvCxnSpPr>
          <p:nvPr/>
        </p:nvCxnSpPr>
        <p:spPr>
          <a:xfrm flipH="1" flipV="1">
            <a:off x="7912359" y="3508848"/>
            <a:ext cx="1536440" cy="6772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2BB22A5-F345-4045-9D06-381136E03EA8}"/>
              </a:ext>
            </a:extLst>
          </p:cNvPr>
          <p:cNvSpPr txBox="1">
            <a:spLocks/>
          </p:cNvSpPr>
          <p:nvPr/>
        </p:nvSpPr>
        <p:spPr>
          <a:xfrm>
            <a:off x="4658628" y="4655441"/>
            <a:ext cx="2789526" cy="1368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Rust is unique:</a:t>
            </a:r>
          </a:p>
          <a:p>
            <a:pPr lvl="1"/>
            <a:r>
              <a:rPr lang="en-US"/>
              <a:t>Linear types</a:t>
            </a:r>
          </a:p>
          <a:p>
            <a:pPr lvl="1"/>
            <a:r>
              <a:rPr lang="en-US"/>
              <a:t>Borrowing</a:t>
            </a:r>
          </a:p>
        </p:txBody>
      </p:sp>
    </p:spTree>
    <p:extLst>
      <p:ext uri="{BB962C8B-B14F-4D97-AF65-F5344CB8AC3E}">
        <p14:creationId xmlns:p14="http://schemas.microsoft.com/office/powerpoint/2010/main" val="369489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A282D-E55B-42F8-9D85-2D800139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Languages for verifying/safe systems code</a:t>
            </a: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C3267550-A813-4F79-AA42-10AE12722BBB}"/>
              </a:ext>
            </a:extLst>
          </p:cNvPr>
          <p:cNvSpPr/>
          <p:nvPr/>
        </p:nvSpPr>
        <p:spPr>
          <a:xfrm>
            <a:off x="3028427" y="2197915"/>
            <a:ext cx="6384022" cy="7046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C2820-54A0-4D79-A2D7-74E905A423E3}"/>
              </a:ext>
            </a:extLst>
          </p:cNvPr>
          <p:cNvSpPr txBox="1"/>
          <p:nvPr/>
        </p:nvSpPr>
        <p:spPr>
          <a:xfrm>
            <a:off x="339406" y="2088587"/>
            <a:ext cx="2824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More like Haskell/ML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85653-753F-4A4B-83BF-D9FADBB8C350}"/>
              </a:ext>
            </a:extLst>
          </p:cNvPr>
          <p:cNvSpPr txBox="1"/>
          <p:nvPr/>
        </p:nvSpPr>
        <p:spPr>
          <a:xfrm>
            <a:off x="9350797" y="2120768"/>
            <a:ext cx="2184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More like C/C++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30BF8B-841E-444A-8464-C1969C036892}"/>
              </a:ext>
            </a:extLst>
          </p:cNvPr>
          <p:cNvSpPr/>
          <p:nvPr/>
        </p:nvSpPr>
        <p:spPr>
          <a:xfrm>
            <a:off x="3616845" y="3204593"/>
            <a:ext cx="1416970" cy="551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Dafny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C61A1A-59F9-43BD-B5A4-7453BFA52D82}"/>
              </a:ext>
            </a:extLst>
          </p:cNvPr>
          <p:cNvSpPr/>
          <p:nvPr/>
        </p:nvSpPr>
        <p:spPr>
          <a:xfrm>
            <a:off x="1028072" y="3204593"/>
            <a:ext cx="1416970" cy="551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F*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CCA3DD-49A8-48DE-B888-8173286259EA}"/>
              </a:ext>
            </a:extLst>
          </p:cNvPr>
          <p:cNvSpPr/>
          <p:nvPr/>
        </p:nvSpPr>
        <p:spPr>
          <a:xfrm>
            <a:off x="8876387" y="3204593"/>
            <a:ext cx="1416970" cy="551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VCC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34C0E0-6B8A-0AB7-A54B-951A2054A8A6}"/>
              </a:ext>
            </a:extLst>
          </p:cNvPr>
          <p:cNvSpPr/>
          <p:nvPr/>
        </p:nvSpPr>
        <p:spPr>
          <a:xfrm>
            <a:off x="6205618" y="3204593"/>
            <a:ext cx="1416970" cy="551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Verus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F03C94C-78DE-5333-C81C-6309CBF38681}"/>
              </a:ext>
            </a:extLst>
          </p:cNvPr>
          <p:cNvGrpSpPr/>
          <p:nvPr/>
        </p:nvGrpSpPr>
        <p:grpSpPr>
          <a:xfrm>
            <a:off x="977636" y="4410366"/>
            <a:ext cx="3335746" cy="1694870"/>
            <a:chOff x="977636" y="4410366"/>
            <a:chExt cx="3335746" cy="169487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3671F0B-F6E7-73A2-F6CB-B1BC5C0C1F6E}"/>
                </a:ext>
              </a:extLst>
            </p:cNvPr>
            <p:cNvSpPr/>
            <p:nvPr/>
          </p:nvSpPr>
          <p:spPr>
            <a:xfrm>
              <a:off x="977636" y="4410366"/>
              <a:ext cx="1416970" cy="5514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Steel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3F63D64E-15CF-7DB5-AD87-3E90DA9AD6BB}"/>
                </a:ext>
              </a:extLst>
            </p:cNvPr>
            <p:cNvSpPr txBox="1">
              <a:spLocks/>
            </p:cNvSpPr>
            <p:nvPr/>
          </p:nvSpPr>
          <p:spPr>
            <a:xfrm>
              <a:off x="1119724" y="5164193"/>
              <a:ext cx="3193658" cy="9410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/>
                <a:t>Scale to Next Order of Magnitude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B88D59E-7F8B-3F52-1279-99276A16F6A1}"/>
                </a:ext>
              </a:extLst>
            </p:cNvPr>
            <p:cNvCxnSpPr>
              <a:cxnSpLocks/>
              <a:stCxn id="16" idx="4"/>
              <a:endCxn id="17" idx="0"/>
            </p:cNvCxnSpPr>
            <p:nvPr/>
          </p:nvCxnSpPr>
          <p:spPr>
            <a:xfrm>
              <a:off x="1686121" y="4961798"/>
              <a:ext cx="1030432" cy="2023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6DB332F-018F-8886-3178-D32008A864A5}"/>
              </a:ext>
            </a:extLst>
          </p:cNvPr>
          <p:cNvGrpSpPr/>
          <p:nvPr/>
        </p:nvGrpSpPr>
        <p:grpSpPr>
          <a:xfrm>
            <a:off x="3498767" y="4455019"/>
            <a:ext cx="5714545" cy="1660755"/>
            <a:chOff x="3495556" y="4421010"/>
            <a:chExt cx="5714545" cy="166075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6063A82-8FE5-A0F7-9EF4-440403A21ECE}"/>
                </a:ext>
              </a:extLst>
            </p:cNvPr>
            <p:cNvSpPr/>
            <p:nvPr/>
          </p:nvSpPr>
          <p:spPr>
            <a:xfrm>
              <a:off x="3495556" y="4421010"/>
              <a:ext cx="1659547" cy="5514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Armada</a:t>
              </a: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57225BE2-E02B-972F-F551-359CFCEE5A8F}"/>
                </a:ext>
              </a:extLst>
            </p:cNvPr>
            <p:cNvSpPr txBox="1">
              <a:spLocks/>
            </p:cNvSpPr>
            <p:nvPr/>
          </p:nvSpPr>
          <p:spPr>
            <a:xfrm>
              <a:off x="4810453" y="5140723"/>
              <a:ext cx="4399648" cy="9410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/>
                <a:t>Lock Free Data-structures for Critical Infrastructure</a:t>
              </a:r>
            </a:p>
            <a:p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4937CF4-E6F7-1050-56B0-7539513BFC02}"/>
                </a:ext>
              </a:extLst>
            </p:cNvPr>
            <p:cNvCxnSpPr>
              <a:cxnSpLocks/>
              <a:stCxn id="21" idx="6"/>
              <a:endCxn id="27" idx="0"/>
            </p:cNvCxnSpPr>
            <p:nvPr/>
          </p:nvCxnSpPr>
          <p:spPr>
            <a:xfrm>
              <a:off x="5155103" y="4696726"/>
              <a:ext cx="1855174" cy="44399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B2DEB7A2-4524-3C8A-F2AB-A249F88DD962}"/>
              </a:ext>
            </a:extLst>
          </p:cNvPr>
          <p:cNvSpPr/>
          <p:nvPr/>
        </p:nvSpPr>
        <p:spPr>
          <a:xfrm>
            <a:off x="6084329" y="4410366"/>
            <a:ext cx="1659547" cy="55143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Verona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8B4D2F-166A-7F99-1087-9DA730132DE9}"/>
              </a:ext>
            </a:extLst>
          </p:cNvPr>
          <p:cNvCxnSpPr>
            <a:cxnSpLocks/>
            <a:stCxn id="29" idx="6"/>
            <a:endCxn id="36" idx="1"/>
          </p:cNvCxnSpPr>
          <p:nvPr/>
        </p:nvCxnSpPr>
        <p:spPr>
          <a:xfrm flipV="1">
            <a:off x="7743876" y="4636652"/>
            <a:ext cx="344794" cy="494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893438-A2F8-83EB-4EBA-32C7A44C45DC}"/>
              </a:ext>
            </a:extLst>
          </p:cNvPr>
          <p:cNvSpPr txBox="1">
            <a:spLocks/>
          </p:cNvSpPr>
          <p:nvPr/>
        </p:nvSpPr>
        <p:spPr>
          <a:xfrm>
            <a:off x="402120" y="3861864"/>
            <a:ext cx="3193658" cy="497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Full Stack Security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E191C18-6E37-031C-D1B6-6FDB4027548E}"/>
              </a:ext>
            </a:extLst>
          </p:cNvPr>
          <p:cNvSpPr txBox="1">
            <a:spLocks/>
          </p:cNvSpPr>
          <p:nvPr/>
        </p:nvSpPr>
        <p:spPr>
          <a:xfrm>
            <a:off x="8088670" y="4388128"/>
            <a:ext cx="1769839" cy="497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err="1"/>
              <a:t>Rust.Next</a:t>
            </a:r>
            <a:endParaRPr 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F128248-A70A-6D88-DEB7-88BB2495BC5B}"/>
              </a:ext>
            </a:extLst>
          </p:cNvPr>
          <p:cNvSpPr txBox="1">
            <a:spLocks/>
          </p:cNvSpPr>
          <p:nvPr/>
        </p:nvSpPr>
        <p:spPr>
          <a:xfrm>
            <a:off x="5399907" y="3783217"/>
            <a:ext cx="3079076" cy="497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Rust      Verification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1F85F99-3B75-0246-E70D-51046ED69A2F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7622588" y="3480309"/>
            <a:ext cx="283739" cy="3029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Picture 51" descr="See the source image">
            <a:extLst>
              <a:ext uri="{FF2B5EF4-FFF2-40B4-BE49-F238E27FC236}">
                <a16:creationId xmlns:a16="http://schemas.microsoft.com/office/drawing/2014/main" id="{E3F6A724-8D8E-ECC2-6F7B-BCF28315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" y="3721998"/>
            <a:ext cx="429761" cy="66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See the source image">
            <a:extLst>
              <a:ext uri="{FF2B5EF4-FFF2-40B4-BE49-F238E27FC236}">
                <a16:creationId xmlns:a16="http://schemas.microsoft.com/office/drawing/2014/main" id="{EE88C9A1-5BF8-92A2-854D-53E9D892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57" y="5202080"/>
            <a:ext cx="558237" cy="86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See the source image">
            <a:extLst>
              <a:ext uri="{FF2B5EF4-FFF2-40B4-BE49-F238E27FC236}">
                <a16:creationId xmlns:a16="http://schemas.microsoft.com/office/drawing/2014/main" id="{37CAD616-ECF1-9F06-EBD3-BE129887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799" y="5164193"/>
            <a:ext cx="600326" cy="93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See the source image">
            <a:extLst>
              <a:ext uri="{FF2B5EF4-FFF2-40B4-BE49-F238E27FC236}">
                <a16:creationId xmlns:a16="http://schemas.microsoft.com/office/drawing/2014/main" id="{0CC2E4A7-A30F-EF90-3C54-A9FF14E6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527" y="4171484"/>
            <a:ext cx="575169" cy="89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See the source image">
            <a:extLst>
              <a:ext uri="{FF2B5EF4-FFF2-40B4-BE49-F238E27FC236}">
                <a16:creationId xmlns:a16="http://schemas.microsoft.com/office/drawing/2014/main" id="{D3B36E88-7BB1-6784-07F9-A8B5A62E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443" y="3676187"/>
            <a:ext cx="429761" cy="66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AEFF334D-D0DB-4183-8F3B-1FD02A4E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05618" y="3861864"/>
            <a:ext cx="340956" cy="37726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94AB62-2C7D-3F37-E436-4307FC4021A0}"/>
              </a:ext>
            </a:extLst>
          </p:cNvPr>
          <p:cNvCxnSpPr>
            <a:cxnSpLocks/>
            <a:endCxn id="7" idx="4"/>
          </p:cNvCxnSpPr>
          <p:nvPr/>
        </p:nvCxnSpPr>
        <p:spPr>
          <a:xfrm flipV="1">
            <a:off x="1686121" y="3756025"/>
            <a:ext cx="50436" cy="99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52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1A7247E-6D3A-4709-AE3B-FAC1D36B965F}"/>
              </a:ext>
            </a:extLst>
          </p:cNvPr>
          <p:cNvSpPr txBox="1">
            <a:spLocks/>
          </p:cNvSpPr>
          <p:nvPr/>
        </p:nvSpPr>
        <p:spPr>
          <a:xfrm>
            <a:off x="1650185" y="457200"/>
            <a:ext cx="9956598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 Semibold"/>
              </a:rPr>
              <a:t>for Software +…</a:t>
            </a:r>
            <a:endParaRPr kumimoji="0" lang="en-US" sz="3600" b="0" i="0" u="none" strike="noStrike" kern="1200" cap="none" spc="-50" normalizeH="0" baseline="0" noProof="0">
              <a:ln w="3175">
                <a:noFill/>
              </a:ln>
              <a:gradFill>
                <a:gsLst>
                  <a:gs pos="1250">
                    <a:srgbClr val="000000"/>
                  </a:gs>
                  <a:gs pos="10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pic>
        <p:nvPicPr>
          <p:cNvPr id="2" name="Picture 2" descr="Picture 2">
            <a:extLst>
              <a:ext uri="{FF2B5EF4-FFF2-40B4-BE49-F238E27FC236}">
                <a16:creationId xmlns:a16="http://schemas.microsoft.com/office/drawing/2014/main" id="{BE6A051E-6EC3-444A-9E16-02C2AEFDD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79" y="482682"/>
            <a:ext cx="874178" cy="52851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7ABD55-EE5C-49BF-845A-923B0B06F777}"/>
              </a:ext>
            </a:extLst>
          </p:cNvPr>
          <p:cNvSpPr txBox="1"/>
          <p:nvPr/>
        </p:nvSpPr>
        <p:spPr>
          <a:xfrm>
            <a:off x="866857" y="2414537"/>
            <a:ext cx="1630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Azure Network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Verification</a:t>
            </a:r>
          </a:p>
        </p:txBody>
      </p:sp>
      <p:pic>
        <p:nvPicPr>
          <p:cNvPr id="22" name="Content Placeholder 3" descr="Content Placeholder 3">
            <a:extLst>
              <a:ext uri="{FF2B5EF4-FFF2-40B4-BE49-F238E27FC236}">
                <a16:creationId xmlns:a16="http://schemas.microsoft.com/office/drawing/2014/main" id="{B50F8A8D-B207-4D73-8783-0F3E438D4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819" y="1691049"/>
            <a:ext cx="1144792" cy="56569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5FB49D-FCDF-4312-B92F-18313524D493}"/>
              </a:ext>
            </a:extLst>
          </p:cNvPr>
          <p:cNvCxnSpPr>
            <a:cxnSpLocks/>
          </p:cNvCxnSpPr>
          <p:nvPr/>
        </p:nvCxnSpPr>
        <p:spPr>
          <a:xfrm>
            <a:off x="1109819" y="2373866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03AA392-09E5-4F1E-85A2-A41A655609D9}"/>
              </a:ext>
            </a:extLst>
          </p:cNvPr>
          <p:cNvSpPr txBox="1"/>
          <p:nvPr/>
        </p:nvSpPr>
        <p:spPr>
          <a:xfrm>
            <a:off x="706251" y="4010537"/>
            <a:ext cx="1951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Verified Crypto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Libraries &amp; Protocols</a:t>
            </a:r>
          </a:p>
        </p:txBody>
      </p:sp>
      <p:pic>
        <p:nvPicPr>
          <p:cNvPr id="7" name="Picture 14" descr="Picture 14">
            <a:extLst>
              <a:ext uri="{FF2B5EF4-FFF2-40B4-BE49-F238E27FC236}">
                <a16:creationId xmlns:a16="http://schemas.microsoft.com/office/drawing/2014/main" id="{B846C2CD-E926-4CF8-AF36-655EC3AFC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632" y="3204179"/>
            <a:ext cx="939166" cy="659373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000000">
                <a:alpha val="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0F5C19-5FF9-438E-A2EE-8492339E1831}"/>
              </a:ext>
            </a:extLst>
          </p:cNvPr>
          <p:cNvSpPr txBox="1"/>
          <p:nvPr/>
        </p:nvSpPr>
        <p:spPr>
          <a:xfrm>
            <a:off x="1034222" y="5690426"/>
            <a:ext cx="126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Security Risk Detection </a:t>
            </a:r>
          </a:p>
        </p:txBody>
      </p:sp>
      <p:pic>
        <p:nvPicPr>
          <p:cNvPr id="32" name="Picture 4" descr="Picture 4">
            <a:extLst>
              <a:ext uri="{FF2B5EF4-FFF2-40B4-BE49-F238E27FC236}">
                <a16:creationId xmlns:a16="http://schemas.microsoft.com/office/drawing/2014/main" id="{10019F2D-370E-4F02-B46E-8CC7302E5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490" y="4966915"/>
            <a:ext cx="739447" cy="55399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A1BD8F-CFE5-4FFF-A919-6310EB519955}"/>
              </a:ext>
            </a:extLst>
          </p:cNvPr>
          <p:cNvCxnSpPr>
            <a:cxnSpLocks/>
          </p:cNvCxnSpPr>
          <p:nvPr/>
        </p:nvCxnSpPr>
        <p:spPr>
          <a:xfrm>
            <a:off x="1112156" y="3970113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37441B-3B5A-4108-B7E0-9ED959EE4542}"/>
              </a:ext>
            </a:extLst>
          </p:cNvPr>
          <p:cNvCxnSpPr>
            <a:cxnSpLocks/>
          </p:cNvCxnSpPr>
          <p:nvPr/>
        </p:nvCxnSpPr>
        <p:spPr>
          <a:xfrm>
            <a:off x="1068923" y="5649979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29064C-EC64-4D96-A4EC-CCD43AF26F81}"/>
              </a:ext>
            </a:extLst>
          </p:cNvPr>
          <p:cNvSpPr txBox="1"/>
          <p:nvPr/>
        </p:nvSpPr>
        <p:spPr>
          <a:xfrm>
            <a:off x="3355546" y="3990753"/>
            <a:ext cx="148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Dynamics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AX</a:t>
            </a:r>
          </a:p>
        </p:txBody>
      </p:sp>
      <p:pic>
        <p:nvPicPr>
          <p:cNvPr id="23" name="Picture 12" descr="Picture 12">
            <a:extLst>
              <a:ext uri="{FF2B5EF4-FFF2-40B4-BE49-F238E27FC236}">
                <a16:creationId xmlns:a16="http://schemas.microsoft.com/office/drawing/2014/main" id="{72659643-A256-4756-8DF0-25D3AA663F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842" b="15868"/>
          <a:stretch/>
        </p:blipFill>
        <p:spPr>
          <a:xfrm>
            <a:off x="3635089" y="3292749"/>
            <a:ext cx="939166" cy="59788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238DDE-302F-46E6-ADA0-3BA5320125E8}"/>
              </a:ext>
            </a:extLst>
          </p:cNvPr>
          <p:cNvSpPr txBox="1"/>
          <p:nvPr/>
        </p:nvSpPr>
        <p:spPr>
          <a:xfrm>
            <a:off x="3375416" y="2414876"/>
            <a:ext cx="134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Verifying C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Compiler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776A2075-01FE-44D3-B4B3-98C2CDFB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964" y="4966915"/>
            <a:ext cx="547968" cy="54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858CC3A-27C7-41EE-9F5D-1CB7B2B52EB0}"/>
              </a:ext>
            </a:extLst>
          </p:cNvPr>
          <p:cNvSpPr txBox="1"/>
          <p:nvPr/>
        </p:nvSpPr>
        <p:spPr>
          <a:xfrm>
            <a:off x="3361824" y="5690426"/>
            <a:ext cx="1464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Smart Contract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Verification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05C6C4F-DCFB-491A-B9EA-566464726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50" y="1755187"/>
            <a:ext cx="1621540" cy="52449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8B87F8-6C01-4F9C-893B-3552264D29BE}"/>
              </a:ext>
            </a:extLst>
          </p:cNvPr>
          <p:cNvCxnSpPr>
            <a:cxnSpLocks/>
          </p:cNvCxnSpPr>
          <p:nvPr/>
        </p:nvCxnSpPr>
        <p:spPr>
          <a:xfrm>
            <a:off x="3472967" y="2373866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B8328D-6646-473B-9E01-D64787DBD226}"/>
              </a:ext>
            </a:extLst>
          </p:cNvPr>
          <p:cNvCxnSpPr>
            <a:cxnSpLocks/>
          </p:cNvCxnSpPr>
          <p:nvPr/>
        </p:nvCxnSpPr>
        <p:spPr>
          <a:xfrm>
            <a:off x="3529213" y="3966868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3AFB50-E536-42B8-A79C-87EBB99BE833}"/>
              </a:ext>
            </a:extLst>
          </p:cNvPr>
          <p:cNvCxnSpPr>
            <a:cxnSpLocks/>
          </p:cNvCxnSpPr>
          <p:nvPr/>
        </p:nvCxnSpPr>
        <p:spPr>
          <a:xfrm>
            <a:off x="3459893" y="5649979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C8BFCC2-D139-4B81-9B1F-7C8247EF4C4F}"/>
              </a:ext>
            </a:extLst>
          </p:cNvPr>
          <p:cNvSpPr txBox="1"/>
          <p:nvPr/>
        </p:nvSpPr>
        <p:spPr>
          <a:xfrm>
            <a:off x="6326509" y="2366955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Quantum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Compilation</a:t>
            </a:r>
          </a:p>
        </p:txBody>
      </p:sp>
      <p:pic>
        <p:nvPicPr>
          <p:cNvPr id="39" name="Picture 99" descr="Picture 99">
            <a:extLst>
              <a:ext uri="{FF2B5EF4-FFF2-40B4-BE49-F238E27FC236}">
                <a16:creationId xmlns:a16="http://schemas.microsoft.com/office/drawing/2014/main" id="{0DE723C5-0EA3-4594-9917-F7517B60A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r="2885" b="55198"/>
          <a:stretch>
            <a:fillRect/>
          </a:stretch>
        </p:blipFill>
        <p:spPr>
          <a:xfrm>
            <a:off x="6419763" y="1664067"/>
            <a:ext cx="908182" cy="4918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F698529-4ED9-4698-9CE9-43732CF4A3D1}"/>
              </a:ext>
            </a:extLst>
          </p:cNvPr>
          <p:cNvGrpSpPr/>
          <p:nvPr/>
        </p:nvGrpSpPr>
        <p:grpSpPr>
          <a:xfrm>
            <a:off x="6175069" y="4828945"/>
            <a:ext cx="1464248" cy="889429"/>
            <a:chOff x="5639076" y="4954347"/>
            <a:chExt cx="1841810" cy="1118772"/>
          </a:xfrm>
        </p:grpSpPr>
        <p:pic>
          <p:nvPicPr>
            <p:cNvPr id="43" name="Picture 2" descr="Image result for Visual STudio C compiler logo">
              <a:extLst>
                <a:ext uri="{FF2B5EF4-FFF2-40B4-BE49-F238E27FC236}">
                  <a16:creationId xmlns:a16="http://schemas.microsoft.com/office/drawing/2014/main" id="{10C210F2-4789-4FDB-977B-D3DEC5E87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698" y="4954347"/>
              <a:ext cx="1044188" cy="111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2E838095-D540-4D2A-8629-412421571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076" y="5113538"/>
              <a:ext cx="878970" cy="65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985789A-BC43-403E-BAEE-D43D9AB81378}"/>
              </a:ext>
            </a:extLst>
          </p:cNvPr>
          <p:cNvSpPr txBox="1"/>
          <p:nvPr/>
        </p:nvSpPr>
        <p:spPr>
          <a:xfrm>
            <a:off x="5853703" y="5621644"/>
            <a:ext cx="20403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ALIVE2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Translation Validation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for LLVM &amp; Visual C++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45513DA-9165-4CE7-B713-F244B670318C}"/>
              </a:ext>
            </a:extLst>
          </p:cNvPr>
          <p:cNvGrpSpPr/>
          <p:nvPr/>
        </p:nvGrpSpPr>
        <p:grpSpPr>
          <a:xfrm>
            <a:off x="6505227" y="3221548"/>
            <a:ext cx="856410" cy="553998"/>
            <a:chOff x="758162" y="3108266"/>
            <a:chExt cx="1371600" cy="88726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2063C29-4A88-4653-B3F6-F4D75C939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8162" y="3108266"/>
              <a:ext cx="1371600" cy="381000"/>
            </a:xfrm>
            <a:prstGeom prst="rect">
              <a:avLst/>
            </a:prstGeom>
          </p:spPr>
        </p:pic>
        <p:pic>
          <p:nvPicPr>
            <p:cNvPr id="49" name="Picture 2" descr="See the source image">
              <a:extLst>
                <a:ext uri="{FF2B5EF4-FFF2-40B4-BE49-F238E27FC236}">
                  <a16:creationId xmlns:a16="http://schemas.microsoft.com/office/drawing/2014/main" id="{9B88104B-40DF-4192-BBB4-6B8121B54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413" y="3509215"/>
              <a:ext cx="874671" cy="486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8BF5D2D-74BC-44F7-BD89-A63A89810A09}"/>
              </a:ext>
            </a:extLst>
          </p:cNvPr>
          <p:cNvSpPr txBox="1"/>
          <p:nvPr/>
        </p:nvSpPr>
        <p:spPr>
          <a:xfrm>
            <a:off x="5926778" y="3922531"/>
            <a:ext cx="2013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SVACE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Static Analysis Engines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0A49368-815A-46B1-94C0-6F10EEED3FF0}"/>
              </a:ext>
            </a:extLst>
          </p:cNvPr>
          <p:cNvCxnSpPr>
            <a:cxnSpLocks/>
          </p:cNvCxnSpPr>
          <p:nvPr/>
        </p:nvCxnSpPr>
        <p:spPr>
          <a:xfrm>
            <a:off x="6340314" y="2314161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1DE3481-4D16-45B7-9396-FDC4015096C6}"/>
              </a:ext>
            </a:extLst>
          </p:cNvPr>
          <p:cNvCxnSpPr>
            <a:cxnSpLocks/>
          </p:cNvCxnSpPr>
          <p:nvPr/>
        </p:nvCxnSpPr>
        <p:spPr>
          <a:xfrm>
            <a:off x="6318282" y="3882107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D454DF4-2F5F-49BF-B3F0-F4A84D86DD8F}"/>
              </a:ext>
            </a:extLst>
          </p:cNvPr>
          <p:cNvCxnSpPr>
            <a:cxnSpLocks/>
          </p:cNvCxnSpPr>
          <p:nvPr/>
        </p:nvCxnSpPr>
        <p:spPr>
          <a:xfrm>
            <a:off x="6226250" y="5621644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05C941C-9846-4F8E-9A83-DD4A63659151}"/>
              </a:ext>
            </a:extLst>
          </p:cNvPr>
          <p:cNvSpPr txBox="1"/>
          <p:nvPr/>
        </p:nvSpPr>
        <p:spPr>
          <a:xfrm>
            <a:off x="8491064" y="5690426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Axiomatic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Economics</a:t>
            </a:r>
          </a:p>
        </p:txBody>
      </p:sp>
      <p:pic>
        <p:nvPicPr>
          <p:cNvPr id="60" name="Picture 3" descr="Picture 3">
            <a:extLst>
              <a:ext uri="{FF2B5EF4-FFF2-40B4-BE49-F238E27FC236}">
                <a16:creationId xmlns:a16="http://schemas.microsoft.com/office/drawing/2014/main" id="{D5496CE1-823E-4102-9E68-FF6335C00A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33373" y="4912861"/>
            <a:ext cx="644104" cy="57396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B5F7CDB-1FC2-4DEA-B6BB-9CC73BB351ED}"/>
              </a:ext>
            </a:extLst>
          </p:cNvPr>
          <p:cNvSpPr txBox="1"/>
          <p:nvPr/>
        </p:nvSpPr>
        <p:spPr>
          <a:xfrm>
            <a:off x="10455010" y="5690426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NFL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Scheduling</a:t>
            </a:r>
          </a:p>
        </p:txBody>
      </p:sp>
      <p:pic>
        <p:nvPicPr>
          <p:cNvPr id="63" name="Picture 2" descr="Image">
            <a:extLst>
              <a:ext uri="{FF2B5EF4-FFF2-40B4-BE49-F238E27FC236}">
                <a16:creationId xmlns:a16="http://schemas.microsoft.com/office/drawing/2014/main" id="{DD2F5F5E-4CAC-4F41-A51C-F8D33A83D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8238" y="5012458"/>
            <a:ext cx="691498" cy="41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3C6BA43-4C54-4580-926B-D4507BC49AED}"/>
              </a:ext>
            </a:extLst>
          </p:cNvPr>
          <p:cNvSpPr txBox="1"/>
          <p:nvPr/>
        </p:nvSpPr>
        <p:spPr>
          <a:xfrm>
            <a:off x="9296907" y="2386202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Biological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Computations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5D3F2D8-6574-4D2B-B0DB-4F6F4B89B3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03948" y="1683314"/>
            <a:ext cx="1116732" cy="59744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1119F71-9CF0-4068-B870-8A0AE0BB10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44997" y="3171899"/>
            <a:ext cx="1854301" cy="66055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FB5F012-20C4-4DDF-9F51-B7D153903269}"/>
              </a:ext>
            </a:extLst>
          </p:cNvPr>
          <p:cNvSpPr txBox="1"/>
          <p:nvPr/>
        </p:nvSpPr>
        <p:spPr>
          <a:xfrm>
            <a:off x="9382113" y="3935134"/>
            <a:ext cx="116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Artificial </a:t>
            </a:r>
          </a:p>
          <a:p>
            <a:pPr algn="ctr"/>
            <a:r>
              <a:rPr lang="en-US" sz="1400">
                <a:latin typeface="Segoe UI Semibold" panose="020B0702040204020203" pitchFamily="34" charset="0"/>
                <a:cs typeface="Segoe UI Semibold" panose="020B0702040204020203" pitchFamily="34" charset="0"/>
              </a:rPr>
              <a:t>Life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6F94FE1-25A4-4F5B-84D2-FCB824D78D9C}"/>
              </a:ext>
            </a:extLst>
          </p:cNvPr>
          <p:cNvCxnSpPr>
            <a:cxnSpLocks/>
          </p:cNvCxnSpPr>
          <p:nvPr/>
        </p:nvCxnSpPr>
        <p:spPr>
          <a:xfrm>
            <a:off x="9380036" y="2345531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E0A2508-6BAB-432B-A08C-64C7B62F476E}"/>
              </a:ext>
            </a:extLst>
          </p:cNvPr>
          <p:cNvCxnSpPr>
            <a:cxnSpLocks/>
          </p:cNvCxnSpPr>
          <p:nvPr/>
        </p:nvCxnSpPr>
        <p:spPr>
          <a:xfrm>
            <a:off x="9413782" y="3901238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D93A524-CED5-4F8E-98DC-D5F8FC7D45E8}"/>
              </a:ext>
            </a:extLst>
          </p:cNvPr>
          <p:cNvCxnSpPr>
            <a:cxnSpLocks/>
          </p:cNvCxnSpPr>
          <p:nvPr/>
        </p:nvCxnSpPr>
        <p:spPr>
          <a:xfrm>
            <a:off x="8413022" y="5621644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E619BB7-2C94-4627-8CDD-1201FFE9BA42}"/>
              </a:ext>
            </a:extLst>
          </p:cNvPr>
          <p:cNvCxnSpPr>
            <a:cxnSpLocks/>
          </p:cNvCxnSpPr>
          <p:nvPr/>
        </p:nvCxnSpPr>
        <p:spPr>
          <a:xfrm>
            <a:off x="10364061" y="5643629"/>
            <a:ext cx="11509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27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7C0C-D690-4CF1-A5D2-51DDEECE4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SMT and Proof Assistants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9FEA6-F90E-6F1C-6D38-DC89850806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SMT</a:t>
            </a:r>
          </a:p>
          <a:p>
            <a:endParaRPr lang="en-US" dirty="0"/>
          </a:p>
          <a:p>
            <a:pPr lvl="1"/>
            <a:r>
              <a:rPr lang="en-US" dirty="0"/>
              <a:t>Feed formulas</a:t>
            </a:r>
          </a:p>
          <a:p>
            <a:pPr lvl="2"/>
            <a:r>
              <a:rPr lang="en-US" dirty="0"/>
              <a:t>No assurance of consistency</a:t>
            </a:r>
          </a:p>
          <a:p>
            <a:pPr lvl="1"/>
            <a:r>
              <a:rPr lang="en-US" dirty="0"/>
              <a:t>Built-in theories</a:t>
            </a:r>
          </a:p>
          <a:p>
            <a:pPr lvl="1"/>
            <a:r>
              <a:rPr lang="en-US" dirty="0"/>
              <a:t>Automation is job #1</a:t>
            </a:r>
          </a:p>
          <a:p>
            <a:pPr lvl="1"/>
            <a:r>
              <a:rPr lang="en-US" dirty="0"/>
              <a:t>Poems? Tables with runtimes</a:t>
            </a:r>
          </a:p>
          <a:p>
            <a:pPr lvl="1"/>
            <a:r>
              <a:rPr lang="en-US" dirty="0"/>
              <a:t>LISP, no editors</a:t>
            </a:r>
          </a:p>
          <a:p>
            <a:pPr lvl="1"/>
            <a:r>
              <a:rPr lang="en-US" dirty="0"/>
              <a:t>Type theory as a distraction</a:t>
            </a:r>
          </a:p>
          <a:p>
            <a:pPr lvl="1"/>
            <a:r>
              <a:rPr lang="en-US" dirty="0"/>
              <a:t>Int, Real</a:t>
            </a:r>
          </a:p>
          <a:p>
            <a:pPr lvl="1"/>
            <a:r>
              <a:rPr lang="en-US" dirty="0"/>
              <a:t>Gigantic trusted kernel</a:t>
            </a:r>
          </a:p>
          <a:p>
            <a:pPr lvl="1"/>
            <a:r>
              <a:rPr lang="en-US" dirty="0"/>
              <a:t>Proof validation</a:t>
            </a:r>
          </a:p>
          <a:p>
            <a:pPr lvl="1"/>
            <a:r>
              <a:rPr lang="en-US" dirty="0"/>
              <a:t>Z3: Algorithms, Heuristics, SE customers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30E8FC-5EF1-B946-3A5B-725809D68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0733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Proof Assistants</a:t>
            </a:r>
          </a:p>
          <a:p>
            <a:endParaRPr lang="en-US" dirty="0"/>
          </a:p>
          <a:p>
            <a:pPr lvl="1"/>
            <a:r>
              <a:rPr lang="en-US" dirty="0"/>
              <a:t>Develop and maintain theories</a:t>
            </a:r>
          </a:p>
          <a:p>
            <a:pPr lvl="2"/>
            <a:r>
              <a:rPr lang="en-US" dirty="0"/>
              <a:t>Ensure consistency</a:t>
            </a:r>
          </a:p>
          <a:p>
            <a:pPr lvl="1"/>
            <a:r>
              <a:rPr lang="en-US" dirty="0"/>
              <a:t>Extensible theories</a:t>
            </a:r>
          </a:p>
          <a:p>
            <a:pPr lvl="1"/>
            <a:r>
              <a:rPr lang="en-US" dirty="0"/>
              <a:t>Empower users to automate</a:t>
            </a:r>
          </a:p>
          <a:p>
            <a:pPr lvl="1"/>
            <a:r>
              <a:rPr lang="en-US" dirty="0"/>
              <a:t>Career defining microcosmos</a:t>
            </a:r>
          </a:p>
          <a:p>
            <a:pPr lvl="1"/>
            <a:r>
              <a:rPr lang="en-US" dirty="0"/>
              <a:t>Editors</a:t>
            </a:r>
          </a:p>
          <a:p>
            <a:pPr lvl="1"/>
            <a:r>
              <a:rPr lang="en-US" dirty="0"/>
              <a:t>Powerful type theories (or ACL2)</a:t>
            </a:r>
          </a:p>
          <a:p>
            <a:pPr lvl="1"/>
            <a:r>
              <a:rPr lang="en-US" dirty="0"/>
              <a:t>Church Numerals, Dedekind cuts</a:t>
            </a:r>
          </a:p>
          <a:p>
            <a:pPr lvl="1"/>
            <a:r>
              <a:rPr lang="en-US" dirty="0"/>
              <a:t>Lean trusted kernels</a:t>
            </a:r>
          </a:p>
          <a:p>
            <a:pPr lvl="1"/>
            <a:r>
              <a:rPr lang="en-US" dirty="0"/>
              <a:t>Consistency by construction</a:t>
            </a:r>
          </a:p>
          <a:p>
            <a:pPr lvl="1"/>
            <a:r>
              <a:rPr lang="en-US" dirty="0"/>
              <a:t>LEAN: early aim articulated as “power of Coq with ease of Isabelle”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194478-7AC2-B49D-D6DE-82BB5A61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42" y="409262"/>
            <a:ext cx="5607338" cy="608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7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E55DC85-B042-4E7D-9B56-6E828A1742CA}"/>
              </a:ext>
            </a:extLst>
          </p:cNvPr>
          <p:cNvSpPr/>
          <p:nvPr/>
        </p:nvSpPr>
        <p:spPr>
          <a:xfrm>
            <a:off x="5612857" y="3006204"/>
            <a:ext cx="1185440" cy="6969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Process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098EA8-45C4-4AB8-81FD-76354BB6D595}"/>
              </a:ext>
            </a:extLst>
          </p:cNvPr>
          <p:cNvSpPr/>
          <p:nvPr/>
        </p:nvSpPr>
        <p:spPr>
          <a:xfrm>
            <a:off x="6344174" y="3441951"/>
            <a:ext cx="1185440" cy="6969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Process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DEE71-05CC-495D-9A13-FAC168BA9564}"/>
              </a:ext>
            </a:extLst>
          </p:cNvPr>
          <p:cNvSpPr/>
          <p:nvPr/>
        </p:nvSpPr>
        <p:spPr>
          <a:xfrm>
            <a:off x="7075491" y="3877698"/>
            <a:ext cx="1185440" cy="69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Process</a:t>
            </a:r>
          </a:p>
        </p:txBody>
      </p:sp>
      <p:graphicFrame>
        <p:nvGraphicFramePr>
          <p:cNvPr id="35" name="Table 13">
            <a:extLst>
              <a:ext uri="{FF2B5EF4-FFF2-40B4-BE49-F238E27FC236}">
                <a16:creationId xmlns:a16="http://schemas.microsoft.com/office/drawing/2014/main" id="{1129C38E-0861-4452-9037-ED7E72407DF0}"/>
              </a:ext>
            </a:extLst>
          </p:cNvPr>
          <p:cNvGraphicFramePr>
            <a:graphicFrameLocks noGrp="1"/>
          </p:cNvGraphicFramePr>
          <p:nvPr/>
        </p:nvGraphicFramePr>
        <p:xfrm>
          <a:off x="6353050" y="3926472"/>
          <a:ext cx="592721" cy="190034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92721">
                  <a:extLst>
                    <a:ext uri="{9D8B030D-6E8A-4147-A177-3AD203B41FA5}">
                      <a16:colId xmlns:a16="http://schemas.microsoft.com/office/drawing/2014/main" val="778033066"/>
                    </a:ext>
                  </a:extLst>
                </a:gridCol>
              </a:tblGrid>
              <a:tr h="316724">
                <a:tc>
                  <a:txBody>
                    <a:bodyPr/>
                    <a:lstStyle/>
                    <a:p>
                      <a:r>
                        <a:rPr lang="en-US" sz="1200" b="0"/>
                        <a:t>Task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056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65454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949798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374367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150044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56547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8C4F6D34-9C92-4E1E-A1B0-7C1AE4A7D985}"/>
              </a:ext>
            </a:extLst>
          </p:cNvPr>
          <p:cNvGraphicFramePr>
            <a:graphicFrameLocks noGrp="1"/>
          </p:cNvGraphicFramePr>
          <p:nvPr/>
        </p:nvGraphicFramePr>
        <p:xfrm>
          <a:off x="7075490" y="4344906"/>
          <a:ext cx="592721" cy="15836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2721">
                  <a:extLst>
                    <a:ext uri="{9D8B030D-6E8A-4147-A177-3AD203B41FA5}">
                      <a16:colId xmlns:a16="http://schemas.microsoft.com/office/drawing/2014/main" val="778033066"/>
                    </a:ext>
                  </a:extLst>
                </a:gridCol>
              </a:tblGrid>
              <a:tr h="316724">
                <a:tc>
                  <a:txBody>
                    <a:bodyPr/>
                    <a:lstStyle/>
                    <a:p>
                      <a:r>
                        <a:rPr lang="en-US" sz="1200" b="0"/>
                        <a:t>Task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056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65454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949798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374367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150044"/>
                  </a:ext>
                </a:extLst>
              </a:tr>
            </a:tbl>
          </a:graphicData>
        </a:graphic>
      </p:graphicFrame>
      <p:graphicFrame>
        <p:nvGraphicFramePr>
          <p:cNvPr id="37" name="Table 13">
            <a:extLst>
              <a:ext uri="{FF2B5EF4-FFF2-40B4-BE49-F238E27FC236}">
                <a16:creationId xmlns:a16="http://schemas.microsoft.com/office/drawing/2014/main" id="{2D875E4E-E5B2-4CDA-ADEE-1C2DAC31B340}"/>
              </a:ext>
            </a:extLst>
          </p:cNvPr>
          <p:cNvGraphicFramePr>
            <a:graphicFrameLocks noGrp="1"/>
          </p:cNvGraphicFramePr>
          <p:nvPr/>
        </p:nvGraphicFramePr>
        <p:xfrm>
          <a:off x="5612854" y="3475192"/>
          <a:ext cx="592721" cy="190034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92721">
                  <a:extLst>
                    <a:ext uri="{9D8B030D-6E8A-4147-A177-3AD203B41FA5}">
                      <a16:colId xmlns:a16="http://schemas.microsoft.com/office/drawing/2014/main" val="778033066"/>
                    </a:ext>
                  </a:extLst>
                </a:gridCol>
              </a:tblGrid>
              <a:tr h="316724">
                <a:tc>
                  <a:txBody>
                    <a:bodyPr/>
                    <a:lstStyle/>
                    <a:p>
                      <a:r>
                        <a:rPr lang="en-US" sz="1200" b="0"/>
                        <a:t>Task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056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65454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949798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374367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150044"/>
                  </a:ext>
                </a:extLst>
              </a:tr>
              <a:tr h="316724">
                <a:tc>
                  <a:txBody>
                    <a:bodyPr/>
                    <a:lstStyle/>
                    <a:p>
                      <a:r>
                        <a:rPr lang="en-US" sz="1200"/>
                        <a:t>Task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56547"/>
                  </a:ext>
                </a:extLst>
              </a:tr>
            </a:tbl>
          </a:graphicData>
        </a:graphic>
      </p:graphicFrame>
      <p:sp>
        <p:nvSpPr>
          <p:cNvPr id="38" name="Arrow: Bent-Up 37">
            <a:extLst>
              <a:ext uri="{FF2B5EF4-FFF2-40B4-BE49-F238E27FC236}">
                <a16:creationId xmlns:a16="http://schemas.microsoft.com/office/drawing/2014/main" id="{306BF332-3331-4F48-95FA-F29AD4371159}"/>
              </a:ext>
            </a:extLst>
          </p:cNvPr>
          <p:cNvSpPr/>
          <p:nvPr/>
        </p:nvSpPr>
        <p:spPr>
          <a:xfrm>
            <a:off x="7498573" y="2802245"/>
            <a:ext cx="1108894" cy="855126"/>
          </a:xfrm>
          <a:prstGeom prst="bentUpArrow">
            <a:avLst>
              <a:gd name="adj1" fmla="val 13332"/>
              <a:gd name="adj2" fmla="val 18636"/>
              <a:gd name="adj3" fmla="val 260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Bent-Up 38">
            <a:extLst>
              <a:ext uri="{FF2B5EF4-FFF2-40B4-BE49-F238E27FC236}">
                <a16:creationId xmlns:a16="http://schemas.microsoft.com/office/drawing/2014/main" id="{51A72616-8678-42EB-A0A2-CEC324963668}"/>
              </a:ext>
            </a:extLst>
          </p:cNvPr>
          <p:cNvSpPr/>
          <p:nvPr/>
        </p:nvSpPr>
        <p:spPr>
          <a:xfrm>
            <a:off x="7662960" y="2776467"/>
            <a:ext cx="1075810" cy="1753830"/>
          </a:xfrm>
          <a:prstGeom prst="bentUpArrow">
            <a:avLst>
              <a:gd name="adj1" fmla="val 16819"/>
              <a:gd name="adj2" fmla="val 17221"/>
              <a:gd name="adj3" fmla="val 23085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29F47A-5B28-4CAD-AAD9-40F7896D332C}"/>
              </a:ext>
            </a:extLst>
          </p:cNvPr>
          <p:cNvGrpSpPr/>
          <p:nvPr/>
        </p:nvGrpSpPr>
        <p:grpSpPr>
          <a:xfrm>
            <a:off x="5601216" y="1690132"/>
            <a:ext cx="1893745" cy="1129319"/>
            <a:chOff x="6391169" y="1885946"/>
            <a:chExt cx="1893745" cy="112931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EDBC650-4F6C-4261-9611-52A4B53FF869}"/>
                </a:ext>
              </a:extLst>
            </p:cNvPr>
            <p:cNvSpPr/>
            <p:nvPr/>
          </p:nvSpPr>
          <p:spPr>
            <a:xfrm>
              <a:off x="6391169" y="1894824"/>
              <a:ext cx="1893745" cy="11097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6A371B4-AB6F-4852-8B47-9D1FD4BE6E36}"/>
                </a:ext>
              </a:extLst>
            </p:cNvPr>
            <p:cNvCxnSpPr>
              <a:cxnSpLocks/>
            </p:cNvCxnSpPr>
            <p:nvPr/>
          </p:nvCxnSpPr>
          <p:spPr>
            <a:xfrm>
              <a:off x="6749817" y="1894824"/>
              <a:ext cx="0" cy="11097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AD0CE0B-C9A3-4F51-A353-6351599DB4F6}"/>
                </a:ext>
              </a:extLst>
            </p:cNvPr>
            <p:cNvCxnSpPr>
              <a:cxnSpLocks/>
            </p:cNvCxnSpPr>
            <p:nvPr/>
          </p:nvCxnSpPr>
          <p:spPr>
            <a:xfrm>
              <a:off x="7238699" y="1894824"/>
              <a:ext cx="0" cy="11204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E438C62-182D-4D08-9A80-50D2816CE9B4}"/>
                </a:ext>
              </a:extLst>
            </p:cNvPr>
            <p:cNvCxnSpPr>
              <a:cxnSpLocks/>
            </p:cNvCxnSpPr>
            <p:nvPr/>
          </p:nvCxnSpPr>
          <p:spPr>
            <a:xfrm>
              <a:off x="7763351" y="1885946"/>
              <a:ext cx="0" cy="11204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58842B7-CE35-43A1-AF33-E453331A5A3F}"/>
                </a:ext>
              </a:extLst>
            </p:cNvPr>
            <p:cNvCxnSpPr>
              <a:cxnSpLocks/>
              <a:stCxn id="41" idx="1"/>
              <a:endCxn id="41" idx="3"/>
            </p:cNvCxnSpPr>
            <p:nvPr/>
          </p:nvCxnSpPr>
          <p:spPr>
            <a:xfrm>
              <a:off x="6391169" y="2449679"/>
              <a:ext cx="18937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14C7A0-304B-4443-A536-DF46A6BEB894}"/>
              </a:ext>
            </a:extLst>
          </p:cNvPr>
          <p:cNvGrpSpPr/>
          <p:nvPr/>
        </p:nvGrpSpPr>
        <p:grpSpPr>
          <a:xfrm>
            <a:off x="7534231" y="1681886"/>
            <a:ext cx="1893745" cy="1129319"/>
            <a:chOff x="8324184" y="1877700"/>
            <a:chExt cx="1893745" cy="112931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EE7EF16-AD5A-4F15-82B9-3AEC75C56FE9}"/>
                </a:ext>
              </a:extLst>
            </p:cNvPr>
            <p:cNvSpPr/>
            <p:nvPr/>
          </p:nvSpPr>
          <p:spPr>
            <a:xfrm>
              <a:off x="8324184" y="1886578"/>
              <a:ext cx="1893745" cy="11097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078C540-D845-45C5-84A5-D16B19349C56}"/>
                </a:ext>
              </a:extLst>
            </p:cNvPr>
            <p:cNvCxnSpPr>
              <a:cxnSpLocks/>
            </p:cNvCxnSpPr>
            <p:nvPr/>
          </p:nvCxnSpPr>
          <p:spPr>
            <a:xfrm>
              <a:off x="8682832" y="1886578"/>
              <a:ext cx="0" cy="11097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2C5BFE-817D-44E9-B052-E38A570FB80D}"/>
                </a:ext>
              </a:extLst>
            </p:cNvPr>
            <p:cNvCxnSpPr>
              <a:cxnSpLocks/>
            </p:cNvCxnSpPr>
            <p:nvPr/>
          </p:nvCxnSpPr>
          <p:spPr>
            <a:xfrm>
              <a:off x="9171714" y="1886578"/>
              <a:ext cx="0" cy="11204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4D48281-B12A-4391-928C-D672FC0857C0}"/>
                </a:ext>
              </a:extLst>
            </p:cNvPr>
            <p:cNvCxnSpPr>
              <a:cxnSpLocks/>
            </p:cNvCxnSpPr>
            <p:nvPr/>
          </p:nvCxnSpPr>
          <p:spPr>
            <a:xfrm>
              <a:off x="9696366" y="1877700"/>
              <a:ext cx="0" cy="11204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9A3236C-C997-43F6-A89D-72DCCB32840B}"/>
                </a:ext>
              </a:extLst>
            </p:cNvPr>
            <p:cNvCxnSpPr>
              <a:cxnSpLocks/>
              <a:stCxn id="48" idx="1"/>
              <a:endCxn id="48" idx="3"/>
            </p:cNvCxnSpPr>
            <p:nvPr/>
          </p:nvCxnSpPr>
          <p:spPr>
            <a:xfrm>
              <a:off x="8324184" y="2441433"/>
              <a:ext cx="18937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6A0CDF1-ADE4-41F1-9F3F-9B9249705C53}"/>
              </a:ext>
            </a:extLst>
          </p:cNvPr>
          <p:cNvGrpSpPr/>
          <p:nvPr/>
        </p:nvGrpSpPr>
        <p:grpSpPr>
          <a:xfrm>
            <a:off x="9492631" y="1681804"/>
            <a:ext cx="1893745" cy="1129319"/>
            <a:chOff x="10282584" y="1877618"/>
            <a:chExt cx="1893745" cy="112931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4516A0C-AFAA-48B6-8722-86524684116D}"/>
                </a:ext>
              </a:extLst>
            </p:cNvPr>
            <p:cNvSpPr/>
            <p:nvPr/>
          </p:nvSpPr>
          <p:spPr>
            <a:xfrm>
              <a:off x="10282584" y="1886496"/>
              <a:ext cx="1893745" cy="11097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59535A-737A-4CCD-A730-D89042D9CEDD}"/>
                </a:ext>
              </a:extLst>
            </p:cNvPr>
            <p:cNvCxnSpPr>
              <a:cxnSpLocks/>
            </p:cNvCxnSpPr>
            <p:nvPr/>
          </p:nvCxnSpPr>
          <p:spPr>
            <a:xfrm>
              <a:off x="10641232" y="1886496"/>
              <a:ext cx="0" cy="11097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B7095DF-4093-46F4-9AFC-4E2AE4AF3C41}"/>
                </a:ext>
              </a:extLst>
            </p:cNvPr>
            <p:cNvCxnSpPr>
              <a:cxnSpLocks/>
            </p:cNvCxnSpPr>
            <p:nvPr/>
          </p:nvCxnSpPr>
          <p:spPr>
            <a:xfrm>
              <a:off x="11130114" y="1886496"/>
              <a:ext cx="0" cy="11204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C5D00EF-1609-4E76-903A-5A1A380124F5}"/>
                </a:ext>
              </a:extLst>
            </p:cNvPr>
            <p:cNvCxnSpPr>
              <a:cxnSpLocks/>
            </p:cNvCxnSpPr>
            <p:nvPr/>
          </p:nvCxnSpPr>
          <p:spPr>
            <a:xfrm>
              <a:off x="11654766" y="1877618"/>
              <a:ext cx="0" cy="11204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CCA514D-9DF9-438A-B9FB-6104E4B7F0CE}"/>
                </a:ext>
              </a:extLst>
            </p:cNvPr>
            <p:cNvCxnSpPr>
              <a:cxnSpLocks/>
              <a:stCxn id="55" idx="1"/>
              <a:endCxn id="55" idx="3"/>
            </p:cNvCxnSpPr>
            <p:nvPr/>
          </p:nvCxnSpPr>
          <p:spPr>
            <a:xfrm>
              <a:off x="10282584" y="2441351"/>
              <a:ext cx="18937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Arrow: Bent-Up 60">
            <a:extLst>
              <a:ext uri="{FF2B5EF4-FFF2-40B4-BE49-F238E27FC236}">
                <a16:creationId xmlns:a16="http://schemas.microsoft.com/office/drawing/2014/main" id="{B75A0D10-7880-44A3-813D-2D7185FA516D}"/>
              </a:ext>
            </a:extLst>
          </p:cNvPr>
          <p:cNvSpPr/>
          <p:nvPr/>
        </p:nvSpPr>
        <p:spPr>
          <a:xfrm>
            <a:off x="6810840" y="1896159"/>
            <a:ext cx="277047" cy="1394390"/>
          </a:xfrm>
          <a:prstGeom prst="bentUpArrow">
            <a:avLst>
              <a:gd name="adj1" fmla="val 50000"/>
              <a:gd name="adj2" fmla="val 50000"/>
              <a:gd name="adj3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Cute yellow robot">
            <a:extLst>
              <a:ext uri="{FF2B5EF4-FFF2-40B4-BE49-F238E27FC236}">
                <a16:creationId xmlns:a16="http://schemas.microsoft.com/office/drawing/2014/main" id="{E9E846D6-DA28-4E16-9B6D-EFA616AF2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58" t="18761" r="10520" b="2913"/>
          <a:stretch/>
        </p:blipFill>
        <p:spPr>
          <a:xfrm>
            <a:off x="8621703" y="2556427"/>
            <a:ext cx="320891" cy="533912"/>
          </a:xfrm>
          <a:prstGeom prst="rect">
            <a:avLst/>
          </a:prstGeom>
        </p:spPr>
      </p:pic>
      <p:pic>
        <p:nvPicPr>
          <p:cNvPr id="64" name="Picture 63" descr="Cute yellow robot">
            <a:extLst>
              <a:ext uri="{FF2B5EF4-FFF2-40B4-BE49-F238E27FC236}">
                <a16:creationId xmlns:a16="http://schemas.microsoft.com/office/drawing/2014/main" id="{7BBF4D64-B457-4935-9FAE-E01793046E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58" t="18761" r="10520" b="2913"/>
          <a:stretch/>
        </p:blipFill>
        <p:spPr>
          <a:xfrm>
            <a:off x="9851626" y="2557540"/>
            <a:ext cx="320891" cy="533912"/>
          </a:xfrm>
          <a:prstGeom prst="rect">
            <a:avLst/>
          </a:prstGeom>
        </p:spPr>
      </p:pic>
      <p:pic>
        <p:nvPicPr>
          <p:cNvPr id="67" name="Picture 66" descr="Cute yellow robot">
            <a:extLst>
              <a:ext uri="{FF2B5EF4-FFF2-40B4-BE49-F238E27FC236}">
                <a16:creationId xmlns:a16="http://schemas.microsoft.com/office/drawing/2014/main" id="{546D283F-7373-42A6-A05D-B894EC9722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94" b="89254" l="61200" r="863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58" t="18761" r="10520" b="2913"/>
          <a:stretch/>
        </p:blipFill>
        <p:spPr>
          <a:xfrm>
            <a:off x="6502295" y="1190758"/>
            <a:ext cx="446709" cy="743254"/>
          </a:xfrm>
          <a:prstGeom prst="rect">
            <a:avLst/>
          </a:prstGeom>
        </p:spPr>
      </p:pic>
      <p:pic>
        <p:nvPicPr>
          <p:cNvPr id="70" name="Picture 69" descr="Cute yellow robot">
            <a:extLst>
              <a:ext uri="{FF2B5EF4-FFF2-40B4-BE49-F238E27FC236}">
                <a16:creationId xmlns:a16="http://schemas.microsoft.com/office/drawing/2014/main" id="{12F688BC-A8F9-4F4A-B6D4-1991441279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94" b="89254" l="61200" r="863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58" t="18761" r="10520" b="2913"/>
          <a:stretch/>
        </p:blipFill>
        <p:spPr>
          <a:xfrm>
            <a:off x="5560160" y="1217391"/>
            <a:ext cx="446709" cy="743254"/>
          </a:xfrm>
          <a:prstGeom prst="rect">
            <a:avLst/>
          </a:prstGeom>
        </p:spPr>
      </p:pic>
      <p:pic>
        <p:nvPicPr>
          <p:cNvPr id="72" name="Picture 71" descr="Cute yellow robot">
            <a:extLst>
              <a:ext uri="{FF2B5EF4-FFF2-40B4-BE49-F238E27FC236}">
                <a16:creationId xmlns:a16="http://schemas.microsoft.com/office/drawing/2014/main" id="{AF4382C4-3E68-47D0-A143-71F6BBB72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94" b="89254" l="61200" r="863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58" t="18761" r="10520" b="2913"/>
          <a:stretch/>
        </p:blipFill>
        <p:spPr>
          <a:xfrm>
            <a:off x="5550522" y="2332759"/>
            <a:ext cx="446709" cy="743254"/>
          </a:xfrm>
          <a:prstGeom prst="rect">
            <a:avLst/>
          </a:prstGeom>
        </p:spPr>
      </p:pic>
      <p:pic>
        <p:nvPicPr>
          <p:cNvPr id="74" name="Picture 73" descr="Cute yellow robot">
            <a:extLst>
              <a:ext uri="{FF2B5EF4-FFF2-40B4-BE49-F238E27FC236}">
                <a16:creationId xmlns:a16="http://schemas.microsoft.com/office/drawing/2014/main" id="{B62EE6AD-78CA-4227-8CF2-44869BA29D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94" b="89254" l="61200" r="863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58" t="18761" r="10520" b="2913"/>
          <a:stretch/>
        </p:blipFill>
        <p:spPr>
          <a:xfrm>
            <a:off x="7911722" y="1162475"/>
            <a:ext cx="446709" cy="743254"/>
          </a:xfrm>
          <a:prstGeom prst="rect">
            <a:avLst/>
          </a:prstGeom>
        </p:spPr>
      </p:pic>
      <p:sp>
        <p:nvSpPr>
          <p:cNvPr id="79" name="Arrow: Bent-Up 78">
            <a:extLst>
              <a:ext uri="{FF2B5EF4-FFF2-40B4-BE49-F238E27FC236}">
                <a16:creationId xmlns:a16="http://schemas.microsoft.com/office/drawing/2014/main" id="{7690EACE-275D-4D6D-92CF-A388BC553865}"/>
              </a:ext>
            </a:extLst>
          </p:cNvPr>
          <p:cNvSpPr/>
          <p:nvPr/>
        </p:nvSpPr>
        <p:spPr>
          <a:xfrm>
            <a:off x="7668211" y="2783600"/>
            <a:ext cx="2764429" cy="2353116"/>
          </a:xfrm>
          <a:prstGeom prst="bentUpArrow">
            <a:avLst>
              <a:gd name="adj1" fmla="val 7202"/>
              <a:gd name="adj2" fmla="val 8394"/>
              <a:gd name="adj3" fmla="val 11565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11E84C-B8B4-4D41-8FFF-3013F2C7B6C3}"/>
                  </a:ext>
                </a:extLst>
              </p:cNvPr>
              <p:cNvSpPr txBox="1"/>
              <p:nvPr/>
            </p:nvSpPr>
            <p:spPr>
              <a:xfrm>
                <a:off x="438939" y="1324651"/>
                <a:ext cx="4484742" cy="4905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Solve for:</a:t>
                </a:r>
              </a:p>
              <a:p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𝑡𝑎𝑡𝑖𝑜𝑛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):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𝑆𝑡𝑎𝑡𝑖𝑜𝑛</m:t>
                    </m:r>
                  </m:oMath>
                </a14:m>
                <a:r>
                  <a:rPr lang="en-US" b="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  each process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b="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US" b="1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Auxiliary Functions:</a:t>
                </a:r>
                <a:endParaRPr lang="en-US" dirty="0"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  <a:p>
                <a:endParaRPr lang="en-US" b="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US" b="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𝑚𝑎𝑥𝐻𝑒𝑖𝑔h𝑡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𝑆𝑡𝑎𝑡𝑖𝑜𝑛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𝑁𝑎𝑡</m:t>
                    </m:r>
                  </m:oMath>
                </a14:m>
                <a:endParaRPr lang="en-US" b="0" i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US" b="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𝑜𝑝𝑒𝑟𝑎𝑡𝑜𝑟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𝑆𝑡𝑎𝑡𝑖𝑜𝑛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𝑍𝑜𝑛𝑒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𝑂𝑝𝑒𝑟𝑎𝑡𝑜𝑟</m:t>
                    </m:r>
                  </m:oMath>
                </a14:m>
                <a:endParaRPr lang="en-US" b="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US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Assignment Constraints:</a:t>
                </a:r>
              </a:p>
              <a:p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US" b="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𝑜𝑝𝑒𝑟𝑎𝑡𝑜𝑟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𝑡𝑎𝑡𝑖𝑜𝑛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b="0" i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US" b="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𝑚𝑎𝑥𝐻𝑒𝑖𝑔h𝑡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𝑡𝑎𝑡𝑖𝑜𝑛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h𝑒𝑖𝑔h𝑡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endParaRPr lang="en-US" b="0" dirty="0"/>
              </a:p>
              <a:p>
                <a:r>
                  <a:rPr lang="en-US" dirty="0"/>
                  <a:t>We now have height constraint over a process as a </a:t>
                </a:r>
                <a:r>
                  <a:rPr lang="en-US" i="1" dirty="0"/>
                  <a:t>function</a:t>
                </a:r>
                <a:r>
                  <a:rPr lang="en-US" dirty="0"/>
                  <a:t> of a variable ranging over Stations.</a:t>
                </a:r>
                <a:endParaRPr lang="en-US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11E84C-B8B4-4D41-8FFF-3013F2C7B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39" y="1324651"/>
                <a:ext cx="4484742" cy="4905061"/>
              </a:xfrm>
              <a:prstGeom prst="rect">
                <a:avLst/>
              </a:prstGeom>
              <a:blipFill>
                <a:blip r:embed="rId7"/>
                <a:stretch>
                  <a:fillRect l="-1087" t="-497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Toy cars lined up in a row on floor">
            <a:extLst>
              <a:ext uri="{FF2B5EF4-FFF2-40B4-BE49-F238E27FC236}">
                <a16:creationId xmlns:a16="http://schemas.microsoft.com/office/drawing/2014/main" id="{CFF5F6CB-2CF8-4D0B-9098-4BC6E790F1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DDE0E5"/>
              </a:clrFrom>
              <a:clrTo>
                <a:srgbClr val="DDE0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55806" r="46273" b="16778"/>
          <a:stretch/>
        </p:blipFill>
        <p:spPr>
          <a:xfrm rot="5400000">
            <a:off x="6227474" y="1584956"/>
            <a:ext cx="549641" cy="1310053"/>
          </a:xfrm>
          <a:prstGeom prst="rect">
            <a:avLst/>
          </a:prstGeom>
        </p:spPr>
      </p:pic>
      <p:pic>
        <p:nvPicPr>
          <p:cNvPr id="10" name="Picture 9" descr="Toy cars lined up in a row on floor">
            <a:extLst>
              <a:ext uri="{FF2B5EF4-FFF2-40B4-BE49-F238E27FC236}">
                <a16:creationId xmlns:a16="http://schemas.microsoft.com/office/drawing/2014/main" id="{EE142A3B-A80A-457B-9400-01F197B80C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DDE0E5"/>
              </a:clrFrom>
              <a:clrTo>
                <a:srgbClr val="DDE0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55806" r="46273" b="16778"/>
          <a:stretch/>
        </p:blipFill>
        <p:spPr>
          <a:xfrm rot="5400000">
            <a:off x="8157123" y="1563887"/>
            <a:ext cx="549641" cy="1310053"/>
          </a:xfrm>
          <a:prstGeom prst="rect">
            <a:avLst/>
          </a:prstGeom>
        </p:spPr>
      </p:pic>
      <p:pic>
        <p:nvPicPr>
          <p:cNvPr id="11" name="Picture 10" descr="Toy cars lined up in a row on floor">
            <a:extLst>
              <a:ext uri="{FF2B5EF4-FFF2-40B4-BE49-F238E27FC236}">
                <a16:creationId xmlns:a16="http://schemas.microsoft.com/office/drawing/2014/main" id="{3F64009D-3F4F-4493-A0B3-69ABC7A7A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DDE0E5"/>
              </a:clrFrom>
              <a:clrTo>
                <a:srgbClr val="DDE0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55806" r="46273" b="16778"/>
          <a:stretch/>
        </p:blipFill>
        <p:spPr>
          <a:xfrm rot="5400000">
            <a:off x="10139775" y="1563887"/>
            <a:ext cx="549641" cy="13100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375F00-52CD-7D43-CB64-F0905419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8" y="115431"/>
            <a:ext cx="10515600" cy="1325563"/>
          </a:xfrm>
        </p:spPr>
        <p:txBody>
          <a:bodyPr/>
          <a:lstStyle/>
          <a:p>
            <a:r>
              <a:rPr lang="en-US" dirty="0"/>
              <a:t>Encoding – A case study</a:t>
            </a:r>
          </a:p>
        </p:txBody>
      </p:sp>
    </p:spTree>
    <p:extLst>
      <p:ext uri="{BB962C8B-B14F-4D97-AF65-F5344CB8AC3E}">
        <p14:creationId xmlns:p14="http://schemas.microsoft.com/office/powerpoint/2010/main" val="248248945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2E99D3-5311-4CC3-B5BE-96101BC2F143}"/>
                  </a:ext>
                </a:extLst>
              </p:cNvPr>
              <p:cNvSpPr txBox="1"/>
              <p:nvPr/>
            </p:nvSpPr>
            <p:spPr>
              <a:xfrm>
                <a:off x="517289" y="1383763"/>
                <a:ext cx="10362746" cy="3518977"/>
              </a:xfrm>
              <a:prstGeom prst="rect">
                <a:avLst/>
              </a:prstGeom>
              <a:noFill/>
            </p:spPr>
            <p:txBody>
              <a:bodyPr wrap="square" lIns="182880" tIns="146304" rIns="182880" bIns="146304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Number of Processes = O(1K)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Number of Stations  = </a:t>
                </a:r>
                <a:r>
                  <a:rPr lang="en-US" sz="2400" dirty="0"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latin typeface="Calibri" panose="020F0502020204030204"/>
                  </a:rPr>
                  <a:t>O(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1K)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Number of Tasks = O(</a:t>
                </a:r>
                <a:r>
                  <a:rPr lang="en-US" sz="2400" dirty="0"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latin typeface="Calibri" panose="020F0502020204030204"/>
                  </a:rPr>
                  <a:t>10K)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Up to O(10) different operators per station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Direct MIP-style encoding: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gradFill>
                              <a:gsLst>
                                <a:gs pos="2917">
                                  <a:prstClr val="black"/>
                                </a:gs>
                                <a:gs pos="30000">
                                  <a:prstClr val="black"/>
                                </a:gs>
                              </a:gsLst>
                              <a:lin ang="5400000" scaled="0"/>
                            </a:gra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gradFill>
                              <a:gsLst>
                                <a:gs pos="2917">
                                  <a:prstClr val="black"/>
                                </a:gs>
                                <a:gs pos="30000">
                                  <a:prstClr val="black"/>
                                </a:gs>
                              </a:gsLst>
                              <a:lin ang="5400000" scaled="0"/>
                            </a:gra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gradFill>
                              <a:gsLst>
                                <a:gs pos="2917">
                                  <a:prstClr val="black"/>
                                </a:gs>
                                <a:gs pos="30000">
                                  <a:prstClr val="black"/>
                                </a:gs>
                              </a:gsLst>
                              <a:lin ang="5400000" scaled="0"/>
                            </a:gra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gradFill>
                              <a:gsLst>
                                <a:gs pos="2917">
                                  <a:prstClr val="black"/>
                                </a:gs>
                                <a:gs pos="30000">
                                  <a:prstClr val="black"/>
                                </a:gs>
                              </a:gsLst>
                              <a:lin ang="5400000" scaled="0"/>
                            </a:gra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gradFill>
                              <a:gsLst>
                                <a:gs pos="2917">
                                  <a:prstClr val="black"/>
                                </a:gs>
                                <a:gs pos="30000">
                                  <a:prstClr val="black"/>
                                </a:gs>
                              </a:gsLst>
                              <a:lin ang="5400000" scaled="0"/>
                            </a:gra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gradFill>
                              <a:gsLst>
                                <a:gs pos="2917">
                                  <a:prstClr val="black"/>
                                </a:gs>
                                <a:gs pos="30000">
                                  <a:prstClr val="black"/>
                                </a:gs>
                              </a:gsLst>
                              <a:lin ang="5400000" scaled="0"/>
                            </a:gra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gradFill>
                              <a:gsLst>
                                <a:gs pos="2917">
                                  <a:prstClr val="black"/>
                                </a:gs>
                                <a:gs pos="30000">
                                  <a:prstClr val="black"/>
                                </a:gs>
                              </a:gsLst>
                              <a:lin ang="5400000" scaled="0"/>
                            </a:gra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𝑜𝑝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Task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at station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using operator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𝑜𝑝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prstClr val="black"/>
                      </a:gs>
                      <a:gs pos="30000">
                        <a:prstClr val="black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		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10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10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100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gradFill>
                          <a:gsLst>
                            <a:gs pos="2917">
                              <a:prstClr val="black"/>
                            </a:gs>
                            <a:gs pos="30000">
                              <a:prstClr val="black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2917">
                          <a:prstClr val="black"/>
                        </a:gs>
                        <a:gs pos="30000">
                          <a:prstClr val="black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variables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D2E99D3-5311-4CC3-B5BE-96101BC2F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89" y="1383763"/>
                <a:ext cx="10362746" cy="35189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4740B0E-3B11-4DCC-BC60-24309D738E58}"/>
              </a:ext>
            </a:extLst>
          </p:cNvPr>
          <p:cNvSpPr txBox="1">
            <a:spLocks/>
          </p:cNvSpPr>
          <p:nvPr/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rPr>
              <a:t>Encoding - Domain Overload</a:t>
            </a:r>
            <a:endParaRPr kumimoji="0" lang="en-US" sz="3600" b="0" i="0" u="none" strike="noStrike" kern="1200" cap="none" spc="-50" normalizeH="0" baseline="0" noProof="0" dirty="0">
              <a:ln w="3175">
                <a:noFill/>
              </a:ln>
              <a:gradFill>
                <a:gsLst>
                  <a:gs pos="1250">
                    <a:srgbClr val="000000"/>
                  </a:gs>
                  <a:gs pos="10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ea typeface="+mn-ea"/>
              <a:cs typeface="Segoe U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1DD53-EACA-4C9C-A0DB-84EACF58744D}"/>
              </a:ext>
            </a:extLst>
          </p:cNvPr>
          <p:cNvSpPr txBox="1"/>
          <p:nvPr/>
        </p:nvSpPr>
        <p:spPr>
          <a:xfrm>
            <a:off x="697226" y="5044472"/>
            <a:ext cx="9521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AAE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SMT approach: </a:t>
            </a:r>
            <a:r>
              <a:rPr lang="en-US" sz="2400" b="1" dirty="0">
                <a:solidFill>
                  <a:srgbClr val="5AAE68"/>
                </a:solidFill>
                <a:latin typeface="Calibri" panose="020F0502020204030204"/>
              </a:rPr>
              <a:t>Use uninterpreted functions for “symbolic indices”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AAE6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FD0853-9EDE-0629-CBE9-24646E861A31}"/>
                  </a:ext>
                </a:extLst>
              </p:cNvPr>
              <p:cNvSpPr txBox="1"/>
              <p:nvPr/>
            </p:nvSpPr>
            <p:spPr>
              <a:xfrm>
                <a:off x="6341097" y="5808124"/>
                <a:ext cx="569693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𝑜𝑝𝑒𝑟𝑎𝑡𝑜𝑟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𝑡𝑎𝑡𝑖𝑜𝑛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400" b="0" i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US" sz="2400" b="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𝑚𝑎𝑥𝐻𝑒𝑖𝑔h𝑡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𝑡𝑎𝑡𝑖𝑜𝑛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h𝑒𝑖𝑔h𝑡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FD0853-9EDE-0629-CBE9-24646E861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097" y="5808124"/>
                <a:ext cx="5696932" cy="830997"/>
              </a:xfrm>
              <a:prstGeom prst="rect">
                <a:avLst/>
              </a:prstGeom>
              <a:blipFill>
                <a:blip r:embed="rId5"/>
                <a:stretch>
                  <a:fillRect b="-1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93458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5EDD2E-DDD3-4D1E-937C-BA44F1D68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9" y="1161679"/>
            <a:ext cx="12192000" cy="3318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6B9FD2-14FB-469A-9215-961C4C25B0D0}"/>
              </a:ext>
            </a:extLst>
          </p:cNvPr>
          <p:cNvSpPr txBox="1"/>
          <p:nvPr/>
        </p:nvSpPr>
        <p:spPr>
          <a:xfrm>
            <a:off x="171049" y="4584918"/>
            <a:ext cx="119175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Constrained multi-knapsack: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 set of items, each is added to one knapsack, subject to side-constraints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AAE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Z3 approach: Programming Custom Theories (no built-in scheduling constraints)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5CB23-1880-45E9-83E3-BC2158C455D7}"/>
              </a:ext>
            </a:extLst>
          </p:cNvPr>
          <p:cNvSpPr txBox="1"/>
          <p:nvPr/>
        </p:nvSpPr>
        <p:spPr>
          <a:xfrm>
            <a:off x="8018207" y="3617842"/>
            <a:ext cx="321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polluting, nasty side constraint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3B0B6B-EF4A-49EE-95CF-CEED8B1E7D7D}"/>
              </a:ext>
            </a:extLst>
          </p:cNvPr>
          <p:cNvSpPr txBox="1">
            <a:spLocks/>
          </p:cNvSpPr>
          <p:nvPr/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rPr>
              <a:t>Encoding - Constraint Overload</a:t>
            </a:r>
            <a:endParaRPr kumimoji="0" lang="en-US" sz="3600" b="0" i="0" u="none" strike="noStrike" kern="1200" cap="none" spc="-50" normalizeH="0" baseline="0" noProof="0" dirty="0">
              <a:ln w="3175">
                <a:noFill/>
              </a:ln>
              <a:gradFill>
                <a:gsLst>
                  <a:gs pos="1250">
                    <a:srgbClr val="000000"/>
                  </a:gs>
                  <a:gs pos="10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ea typeface="+mn-ea"/>
              <a:cs typeface="Segoe UI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B60D60-5BAD-4FB6-81F0-39CFC14D3835}"/>
              </a:ext>
            </a:extLst>
          </p:cNvPr>
          <p:cNvSpPr/>
          <p:nvPr/>
        </p:nvSpPr>
        <p:spPr>
          <a:xfrm>
            <a:off x="4671392" y="3064088"/>
            <a:ext cx="6467060" cy="51020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3717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D415BC-CE38-4705-B011-92AA2D5F0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99342"/>
            <a:ext cx="9177337" cy="49491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BF5A4CA-A0A4-463C-82B8-8EEE87AF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        on GitHub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6D9D178A-D291-4FB1-9F7E-F49333DB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64" y="795173"/>
            <a:ext cx="769890" cy="465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DBB86E-5EEB-4D54-86CD-12B0FE0C1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75" y="3619499"/>
            <a:ext cx="5893007" cy="255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4A5041F-2966-489E-BC9F-ECAA23B2C2A0}"/>
              </a:ext>
            </a:extLst>
          </p:cNvPr>
          <p:cNvSpPr/>
          <p:nvPr/>
        </p:nvSpPr>
        <p:spPr>
          <a:xfrm>
            <a:off x="8980623" y="869262"/>
            <a:ext cx="2373177" cy="408620"/>
          </a:xfrm>
          <a:prstGeom prst="wedgeRoundRectCallout">
            <a:avLst>
              <a:gd name="adj1" fmla="val -223787"/>
              <a:gd name="adj2" fmla="val 607043"/>
              <a:gd name="adj3" fmla="val 16667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Scope of this tutorial</a:t>
            </a:r>
          </a:p>
        </p:txBody>
      </p:sp>
    </p:spTree>
    <p:extLst>
      <p:ext uri="{BB962C8B-B14F-4D97-AF65-F5344CB8AC3E}">
        <p14:creationId xmlns:p14="http://schemas.microsoft.com/office/powerpoint/2010/main" val="424667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FF82EFCA-C13E-48C4-9896-5A1FBD60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10" y="547982"/>
            <a:ext cx="8985561" cy="857250"/>
          </a:xfrm>
        </p:spPr>
        <p:txBody>
          <a:bodyPr>
            <a:norm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</a:rPr>
              <a:t>Encoding – A humble path of discovery</a:t>
            </a:r>
            <a:endParaRPr kumimoji="0" lang="en-US" sz="7200" b="0" i="0" u="none" strike="noStrike" kern="1200" cap="none" spc="-50" normalizeH="0" baseline="0" noProof="0" dirty="0">
              <a:ln w="3175">
                <a:noFill/>
              </a:ln>
              <a:gradFill>
                <a:gsLst>
                  <a:gs pos="1250">
                    <a:srgbClr val="000000"/>
                  </a:gs>
                  <a:gs pos="10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ea typeface="+mn-ea"/>
              <a:cs typeface="Segoe UI" pitchFamily="34" charset="0"/>
            </a:endParaRPr>
          </a:p>
        </p:txBody>
      </p:sp>
      <p:graphicFrame>
        <p:nvGraphicFramePr>
          <p:cNvPr id="3" name="TextBox 7">
            <a:extLst>
              <a:ext uri="{FF2B5EF4-FFF2-40B4-BE49-F238E27FC236}">
                <a16:creationId xmlns:a16="http://schemas.microsoft.com/office/drawing/2014/main" id="{21FC3390-AD8A-467B-834F-3B7548F30520}"/>
              </a:ext>
            </a:extLst>
          </p:cNvPr>
          <p:cNvGraphicFramePr/>
          <p:nvPr/>
        </p:nvGraphicFramePr>
        <p:xfrm>
          <a:off x="391379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098051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C337A-68C8-2F83-7DD6-EAAFBFD8C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F8C655-1D6B-188E-7850-BC690CA82C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Interfacing with Z3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FDC9A80-02E2-28F5-408C-BA65486B07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Some anecdotal experiences</a:t>
            </a:r>
          </a:p>
          <a:p>
            <a:r>
              <a:rPr lang="en-US" dirty="0"/>
              <a:t>SMT is automatic, crunches on low level constraints, </a:t>
            </a:r>
          </a:p>
          <a:p>
            <a:r>
              <a:rPr lang="en-US" dirty="0"/>
              <a:t>but debugging and transparency remains </a:t>
            </a:r>
            <a:r>
              <a:rPr lang="en-US" i="1" dirty="0"/>
              <a:t>really </a:t>
            </a:r>
            <a:r>
              <a:rPr lang="en-US" dirty="0"/>
              <a:t>hard</a:t>
            </a:r>
          </a:p>
        </p:txBody>
      </p:sp>
    </p:spTree>
    <p:extLst>
      <p:ext uri="{BB962C8B-B14F-4D97-AF65-F5344CB8AC3E}">
        <p14:creationId xmlns:p14="http://schemas.microsoft.com/office/powerpoint/2010/main" val="2692202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67344-3E79-EB6F-BB76-ED84FFAD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8F26EE-D8D2-CF2A-4D94-0CD24225E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179" y="2068302"/>
            <a:ext cx="6516009" cy="3934374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0B088EE4-D534-B2B3-AF34-254F6A010BAB}"/>
              </a:ext>
            </a:extLst>
          </p:cNvPr>
          <p:cNvSpPr/>
          <p:nvPr/>
        </p:nvSpPr>
        <p:spPr>
          <a:xfrm>
            <a:off x="9190654" y="1747799"/>
            <a:ext cx="2236199" cy="612648"/>
          </a:xfrm>
          <a:prstGeom prst="wedgeRectCallout">
            <a:avLst>
              <a:gd name="adj1" fmla="val -161004"/>
              <a:gd name="adj2" fmla="val 3412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case study in tuning z3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6D3C5B-392B-ECDB-C961-951C7C0CD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69" y="3272772"/>
            <a:ext cx="5001231" cy="338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866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9B30AD-99DB-178B-88D3-F5578D7E3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11740"/>
            <a:ext cx="8478433" cy="2391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67344-3E79-EB6F-BB76-ED84FFAD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 – for diagnostics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7277B-0215-350E-02BC-2B631C334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attempt</a:t>
            </a:r>
          </a:p>
          <a:p>
            <a:pPr lvl="1"/>
            <a:r>
              <a:rPr lang="en-US" dirty="0"/>
              <a:t>Run verbose</a:t>
            </a:r>
          </a:p>
          <a:p>
            <a:pPr lvl="1"/>
            <a:r>
              <a:rPr lang="en-US" dirty="0"/>
              <a:t>Get statistics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06D8DE9-0370-568D-642B-F581794AE6E1}"/>
              </a:ext>
            </a:extLst>
          </p:cNvPr>
          <p:cNvSpPr/>
          <p:nvPr/>
        </p:nvSpPr>
        <p:spPr>
          <a:xfrm>
            <a:off x="1978090" y="4707294"/>
            <a:ext cx="2780522" cy="1469669"/>
          </a:xfrm>
          <a:prstGeom prst="wedgeRoundRectCallout">
            <a:avLst>
              <a:gd name="adj1" fmla="val 99820"/>
              <a:gd name="adj2" fmla="val 426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Very few quantifier instantiations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A085C7-D782-4C3F-6574-F856F6175007}"/>
              </a:ext>
            </a:extLst>
          </p:cNvPr>
          <p:cNvGrpSpPr/>
          <p:nvPr/>
        </p:nvGrpSpPr>
        <p:grpSpPr>
          <a:xfrm>
            <a:off x="6072052" y="1175191"/>
            <a:ext cx="6115106" cy="5682809"/>
            <a:chOff x="6072052" y="1175191"/>
            <a:chExt cx="6115106" cy="56828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6053D2-5365-02A2-6C9D-81D233513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2052" y="1443745"/>
              <a:ext cx="6068273" cy="5393094"/>
            </a:xfrm>
            <a:prstGeom prst="rect">
              <a:avLst/>
            </a:prstGeom>
          </p:spPr>
        </p:pic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4576307F-DA80-D8D6-A01F-592356894671}"/>
                </a:ext>
              </a:extLst>
            </p:cNvPr>
            <p:cNvSpPr/>
            <p:nvPr/>
          </p:nvSpPr>
          <p:spPr>
            <a:xfrm>
              <a:off x="9106188" y="1175191"/>
              <a:ext cx="2780522" cy="1469669"/>
            </a:xfrm>
            <a:prstGeom prst="wedgeRoundRectCallout">
              <a:avLst>
                <a:gd name="adj1" fmla="val 32678"/>
                <a:gd name="adj2" fmla="val 84789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Conflicts grow, but no new quantifier instantiations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B5E879-233A-67B0-495B-59E22C6A3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6417"/>
            <a:stretch/>
          </p:blipFill>
          <p:spPr>
            <a:xfrm>
              <a:off x="8240661" y="3133205"/>
              <a:ext cx="3946497" cy="3724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71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67344-3E79-EB6F-BB76-ED84FFAD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7277B-0215-350E-02BC-2B631C334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formula is being solved?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286CE-A363-4798-1C9F-C70BFDA32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74" y="2704999"/>
            <a:ext cx="5391902" cy="1448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536A8A-1E5F-B112-FFF6-683F82691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690" y="3958871"/>
            <a:ext cx="7068536" cy="253400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476AA18-7CE0-7FF2-03D1-048107B9BDF6}"/>
              </a:ext>
            </a:extLst>
          </p:cNvPr>
          <p:cNvSpPr/>
          <p:nvPr/>
        </p:nvSpPr>
        <p:spPr>
          <a:xfrm>
            <a:off x="7212721" y="877112"/>
            <a:ext cx="2780522" cy="1469669"/>
          </a:xfrm>
          <a:prstGeom prst="wedgeRoundRectCallout">
            <a:avLst>
              <a:gd name="adj1" fmla="val -52962"/>
              <a:gd name="adj2" fmla="val 1547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 lots of conflicts. No quantifier instantiations. </a:t>
            </a:r>
          </a:p>
          <a:p>
            <a:pPr algn="ctr"/>
            <a:r>
              <a:rPr lang="en-US" dirty="0"/>
              <a:t>Stuck with multiplier reasoning?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E3C7A41-C0FB-17F2-925E-3440419A6C80}"/>
              </a:ext>
            </a:extLst>
          </p:cNvPr>
          <p:cNvSpPr/>
          <p:nvPr/>
        </p:nvSpPr>
        <p:spPr>
          <a:xfrm>
            <a:off x="422869" y="4153001"/>
            <a:ext cx="2780522" cy="1203584"/>
          </a:xfrm>
          <a:prstGeom prst="wedgeRoundRectCallout">
            <a:avLst>
              <a:gd name="adj1" fmla="val 87905"/>
              <a:gd name="adj2" fmla="val -155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Where does this funny </a:t>
            </a:r>
          </a:p>
          <a:p>
            <a:pPr algn="ctr"/>
            <a:r>
              <a:rPr lang="en-US" dirty="0"/>
              <a:t>-1 – 1*(~s0 | ~s2) come from?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A2D4F46-E9B1-E014-24CE-E917CB73D8B2}"/>
              </a:ext>
            </a:extLst>
          </p:cNvPr>
          <p:cNvSpPr/>
          <p:nvPr/>
        </p:nvSpPr>
        <p:spPr>
          <a:xfrm>
            <a:off x="422869" y="5547898"/>
            <a:ext cx="2780522" cy="1203584"/>
          </a:xfrm>
          <a:prstGeom prst="wedgeRoundRectCallout">
            <a:avLst>
              <a:gd name="adj1" fmla="val 15550"/>
              <a:gd name="adj2" fmla="val -653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It’s a </a:t>
            </a:r>
            <a:r>
              <a:rPr lang="en-US" i="1" dirty="0"/>
              <a:t>regression. </a:t>
            </a:r>
            <a:r>
              <a:rPr lang="en-US" dirty="0"/>
              <a:t>New rewrite rule that is harmful to solver!</a:t>
            </a:r>
          </a:p>
          <a:p>
            <a:pPr algn="ctr"/>
            <a:r>
              <a:rPr lang="en-US" dirty="0"/>
              <a:t>~x = -1 – 1*x</a:t>
            </a:r>
          </a:p>
        </p:txBody>
      </p:sp>
    </p:spTree>
    <p:extLst>
      <p:ext uri="{BB962C8B-B14F-4D97-AF65-F5344CB8AC3E}">
        <p14:creationId xmlns:p14="http://schemas.microsoft.com/office/powerpoint/2010/main" val="1007865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67344-3E79-EB6F-BB76-ED84FFAD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B9F7D-B5DB-A3F6-88C7-758DE4D84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481" y="1690688"/>
            <a:ext cx="6182588" cy="236253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15C7E34-7E19-2091-1CFD-1226E6F0AA72}"/>
              </a:ext>
            </a:extLst>
          </p:cNvPr>
          <p:cNvSpPr/>
          <p:nvPr/>
        </p:nvSpPr>
        <p:spPr>
          <a:xfrm>
            <a:off x="7576144" y="1088896"/>
            <a:ext cx="2780522" cy="601792"/>
          </a:xfrm>
          <a:prstGeom prst="wedgeRoundRectCallout">
            <a:avLst>
              <a:gd name="adj1" fmla="val -167721"/>
              <a:gd name="adj2" fmla="val 1031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Funny rewrite, reverted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0D8826-B33A-14F2-3235-A839C30C5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441" y="2024961"/>
            <a:ext cx="3073834" cy="479704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6CDE5D3-82B5-E8E5-230F-33A0FAEEEFB1}"/>
              </a:ext>
            </a:extLst>
          </p:cNvPr>
          <p:cNvSpPr/>
          <p:nvPr/>
        </p:nvSpPr>
        <p:spPr>
          <a:xfrm>
            <a:off x="4156669" y="4565520"/>
            <a:ext cx="2780522" cy="601792"/>
          </a:xfrm>
          <a:prstGeom prst="wedgeRoundRectCallout">
            <a:avLst>
              <a:gd name="adj1" fmla="val 110782"/>
              <a:gd name="adj2" fmla="val 2867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is solved immediately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DC647B-A798-53FB-7A39-7561A6FB075A}"/>
                  </a:ext>
                </a:extLst>
              </p:cNvPr>
              <p:cNvSpPr txBox="1"/>
              <p:nvPr/>
            </p:nvSpPr>
            <p:spPr>
              <a:xfrm>
                <a:off x="1694841" y="5820640"/>
                <a:ext cx="5061257" cy="672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 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2 </m:t>
                      </m:r>
                      <m:nary>
                        <m:naryPr>
                          <m:chr m:val="⋀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1∗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 &amp;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: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DC647B-A798-53FB-7A39-7561A6FB0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841" y="5820640"/>
                <a:ext cx="5061257" cy="6722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765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968EFD-8730-6C8E-4B9F-E2160066F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Retrieving Information – what are the inferences? (preview of clause logs)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53541-E553-5FDA-CA96-F81CDD670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0" y="1862121"/>
            <a:ext cx="7964844" cy="319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6C86C-86E1-FBD0-B647-67F5B36AE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0" y="2562153"/>
            <a:ext cx="4915299" cy="400596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9F308FE-946A-1EB0-743F-A7415D281FB5}"/>
              </a:ext>
            </a:extLst>
          </p:cNvPr>
          <p:cNvSpPr/>
          <p:nvPr/>
        </p:nvSpPr>
        <p:spPr>
          <a:xfrm>
            <a:off x="8195269" y="2352658"/>
            <a:ext cx="2780522" cy="601792"/>
          </a:xfrm>
          <a:prstGeom prst="wedgeRoundRectCallout">
            <a:avLst>
              <a:gd name="adj1" fmla="val -167721"/>
              <a:gd name="adj2" fmla="val 1031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 is not readable by itself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35F86A-B3FD-5DA5-7A4E-5FF270F8B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010" y="3017602"/>
            <a:ext cx="3791479" cy="177189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500E82F-419F-9EC8-C774-528B0F3D60FF}"/>
              </a:ext>
            </a:extLst>
          </p:cNvPr>
          <p:cNvSpPr/>
          <p:nvPr/>
        </p:nvSpPr>
        <p:spPr>
          <a:xfrm>
            <a:off x="4505698" y="3533758"/>
            <a:ext cx="2780522" cy="601792"/>
          </a:xfrm>
          <a:prstGeom prst="wedgeRoundRectCallout">
            <a:avLst>
              <a:gd name="adj1" fmla="val 71044"/>
              <a:gd name="adj2" fmla="val 66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But I can write a script to filter through log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21C57B-4B5E-F0DB-B9BB-C91159B44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866" y="4852651"/>
            <a:ext cx="5506218" cy="5153744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F451F11-8FE7-F338-D5C9-00C490B790C8}"/>
              </a:ext>
            </a:extLst>
          </p:cNvPr>
          <p:cNvSpPr/>
          <p:nvPr/>
        </p:nvSpPr>
        <p:spPr>
          <a:xfrm>
            <a:off x="3220212" y="5050939"/>
            <a:ext cx="2780522" cy="601792"/>
          </a:xfrm>
          <a:prstGeom prst="wedgeRoundRectCallout">
            <a:avLst>
              <a:gd name="adj1" fmla="val 71044"/>
              <a:gd name="adj2" fmla="val 66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prints instances in Z3’s Python format</a:t>
            </a:r>
          </a:p>
        </p:txBody>
      </p:sp>
    </p:spTree>
    <p:extLst>
      <p:ext uri="{BB962C8B-B14F-4D97-AF65-F5344CB8AC3E}">
        <p14:creationId xmlns:p14="http://schemas.microsoft.com/office/powerpoint/2010/main" val="879379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89169-EF60-0892-1691-ED08E58AF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 – </a:t>
            </a:r>
            <a:br>
              <a:rPr lang="en-US" dirty="0"/>
            </a:br>
            <a:r>
              <a:rPr lang="en-US" dirty="0"/>
              <a:t>	“I program z3 and I have no life version”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9870A-89D8-B57F-9255-595A7FB6F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does it get stuck?</a:t>
            </a:r>
          </a:p>
          <a:p>
            <a:pPr lvl="1"/>
            <a:r>
              <a:rPr lang="en-US" dirty="0"/>
              <a:t>-</a:t>
            </a:r>
            <a:r>
              <a:rPr lang="en-US" dirty="0" err="1"/>
              <a:t>tr:model_checker</a:t>
            </a:r>
            <a:r>
              <a:rPr lang="en-US" dirty="0"/>
              <a:t> – </a:t>
            </a:r>
            <a:br>
              <a:rPr lang="en-US" dirty="0"/>
            </a:br>
            <a:r>
              <a:rPr lang="en-US" dirty="0"/>
              <a:t>	debug trace what does MBQI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3962E-27E7-4BC4-4EE3-B37EB9CC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305" y="3333749"/>
            <a:ext cx="4872433" cy="262921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45BEA8C-8D45-3C5F-8E8D-0CC390816290}"/>
              </a:ext>
            </a:extLst>
          </p:cNvPr>
          <p:cNvSpPr/>
          <p:nvPr/>
        </p:nvSpPr>
        <p:spPr>
          <a:xfrm>
            <a:off x="7830312" y="1977896"/>
            <a:ext cx="2780522" cy="601792"/>
          </a:xfrm>
          <a:prstGeom prst="wedgeRoundRectCallout">
            <a:avLst>
              <a:gd name="adj1" fmla="val -11171"/>
              <a:gd name="adj2" fmla="val 1522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Last MBQI check-sat call</a:t>
            </a:r>
          </a:p>
          <a:p>
            <a:pPr algn="ctr"/>
            <a:r>
              <a:rPr lang="en-US" dirty="0"/>
              <a:t>(with fix)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238E0B-4DF0-C440-81F6-EF048CCFF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62" y="3333749"/>
            <a:ext cx="5464399" cy="262921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07695E2-C028-538A-64F8-E8246F0FAEF8}"/>
              </a:ext>
            </a:extLst>
          </p:cNvPr>
          <p:cNvSpPr/>
          <p:nvPr/>
        </p:nvSpPr>
        <p:spPr>
          <a:xfrm>
            <a:off x="3611461" y="5359516"/>
            <a:ext cx="2780522" cy="601792"/>
          </a:xfrm>
          <a:prstGeom prst="wedgeRoundRectCallout">
            <a:avLst>
              <a:gd name="adj1" fmla="val -78313"/>
              <a:gd name="adj2" fmla="val -2798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Second to last call</a:t>
            </a:r>
          </a:p>
          <a:p>
            <a:pPr algn="ctr"/>
            <a:r>
              <a:rPr lang="en-US" dirty="0"/>
              <a:t>(without fix)</a:t>
            </a:r>
          </a:p>
        </p:txBody>
      </p:sp>
    </p:spTree>
    <p:extLst>
      <p:ext uri="{BB962C8B-B14F-4D97-AF65-F5344CB8AC3E}">
        <p14:creationId xmlns:p14="http://schemas.microsoft.com/office/powerpoint/2010/main" val="807298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89169-EF60-0892-1691-ED08E58AF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 – </a:t>
            </a:r>
            <a:br>
              <a:rPr lang="en-US" dirty="0"/>
            </a:br>
            <a:r>
              <a:rPr lang="en-US" dirty="0"/>
              <a:t>	“I program z3 and I have no life version”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A3297-E916-1BC1-C0BC-8BA794352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976" y="2232082"/>
            <a:ext cx="4163824" cy="4104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AF7E7-2F0E-3FC6-EE76-9B28BF461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32082"/>
            <a:ext cx="4371186" cy="409137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3A158E0-F7A9-DB18-57C1-F059BEA23DBE}"/>
              </a:ext>
            </a:extLst>
          </p:cNvPr>
          <p:cNvSpPr/>
          <p:nvPr/>
        </p:nvSpPr>
        <p:spPr>
          <a:xfrm>
            <a:off x="4267895" y="3385352"/>
            <a:ext cx="1931786" cy="601792"/>
          </a:xfrm>
          <a:prstGeom prst="wedgeRoundRectCallout">
            <a:avLst>
              <a:gd name="adj1" fmla="val -26456"/>
              <a:gd name="adj2" fmla="val 240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Instances</a:t>
            </a:r>
          </a:p>
          <a:p>
            <a:pPr algn="ctr"/>
            <a:r>
              <a:rPr lang="en-US" dirty="0"/>
              <a:t>(with fix)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D48F324-B3DB-3D1D-DA47-E912C93ABD20}"/>
              </a:ext>
            </a:extLst>
          </p:cNvPr>
          <p:cNvSpPr/>
          <p:nvPr/>
        </p:nvSpPr>
        <p:spPr>
          <a:xfrm>
            <a:off x="5889919" y="1660489"/>
            <a:ext cx="1931786" cy="601792"/>
          </a:xfrm>
          <a:prstGeom prst="wedgeRoundRectCallout">
            <a:avLst>
              <a:gd name="adj1" fmla="val 36657"/>
              <a:gd name="adj2" fmla="val 5242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Instances</a:t>
            </a:r>
          </a:p>
          <a:p>
            <a:pPr algn="ctr"/>
            <a:r>
              <a:rPr lang="en-US" dirty="0"/>
              <a:t>(without fix)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F9F15B30-7801-258E-319C-A899BDD34EF2}"/>
              </a:ext>
            </a:extLst>
          </p:cNvPr>
          <p:cNvSpPr/>
          <p:nvPr/>
        </p:nvSpPr>
        <p:spPr>
          <a:xfrm>
            <a:off x="5146180" y="6022556"/>
            <a:ext cx="1931786" cy="601792"/>
          </a:xfrm>
          <a:prstGeom prst="wedgeRoundRectCallout">
            <a:avLst>
              <a:gd name="adj1" fmla="val -92527"/>
              <a:gd name="adj2" fmla="val -1453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Much cheaper for bit-blasting!</a:t>
            </a:r>
          </a:p>
        </p:txBody>
      </p:sp>
    </p:spTree>
    <p:extLst>
      <p:ext uri="{BB962C8B-B14F-4D97-AF65-F5344CB8AC3E}">
        <p14:creationId xmlns:p14="http://schemas.microsoft.com/office/powerpoint/2010/main" val="3254221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42E8-C6F5-BF74-6573-43B5E1BF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36A64-4FEF-B30C-19F5-A8C4DE67E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MBQI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45F185-89A8-6E04-DA51-796AF54E685E}"/>
                  </a:ext>
                </a:extLst>
              </p:cNvPr>
              <p:cNvSpPr txBox="1"/>
              <p:nvPr/>
            </p:nvSpPr>
            <p:spPr>
              <a:xfrm>
                <a:off x="7098384" y="1429189"/>
                <a:ext cx="5093616" cy="518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Initial model for </a:t>
                </a:r>
                <a:r>
                  <a:rPr lang="en-US" i="1" dirty="0"/>
                  <a:t>true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S0 = (_ bv0 64)</a:t>
                </a:r>
              </a:p>
              <a:p>
                <a:r>
                  <a:rPr lang="en-US" dirty="0"/>
                  <a:t>S1 = (_ bv0 64)</a:t>
                </a:r>
              </a:p>
              <a:p>
                <a:endParaRPr lang="en-US" dirty="0"/>
              </a:p>
              <a:p>
                <a:r>
                  <a:rPr lang="en-US" dirty="0"/>
                  <a:t>Check if negation of quantifier body is sat:</a:t>
                </a:r>
              </a:p>
              <a:p>
                <a:br>
                  <a:rPr lang="en-US" dirty="0"/>
                </a:b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Model of check ensures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55:55</m:t>
                        </m:r>
                      </m:e>
                    </m:d>
                  </m:oMath>
                </a14:m>
                <a:r>
                  <a:rPr lang="en-US" dirty="0"/>
                  <a:t> = 1</a:t>
                </a:r>
              </a:p>
              <a:p>
                <a:endParaRPr lang="en-US" dirty="0"/>
              </a:p>
              <a:p>
                <a:r>
                  <a:rPr lang="en-US" dirty="0"/>
                  <a:t>Instantiate </a:t>
                </a:r>
              </a:p>
              <a:p>
                <a:endParaRPr lang="en-US" dirty="0"/>
              </a:p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2 . 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55:55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1∗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 &amp;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62:62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By 1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∗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00000000100000..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&amp;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62:62</m:t>
                        </m:r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 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concat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0, 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55:55</m:t>
                                </m:r>
                              </m:e>
                            </m:d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[62:62]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45F185-89A8-6E04-DA51-796AF54E6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384" y="1429189"/>
                <a:ext cx="5093616" cy="5185266"/>
              </a:xfrm>
              <a:prstGeom prst="rect">
                <a:avLst/>
              </a:prstGeom>
              <a:blipFill>
                <a:blip r:embed="rId2"/>
                <a:stretch>
                  <a:fillRect l="-957" t="-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9180D71-EB6C-44D6-263E-8832C4EE4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32" y="2915244"/>
            <a:ext cx="5642498" cy="3577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4D64DF-DB2E-4FD6-DFEB-E27700DB1272}"/>
                  </a:ext>
                </a:extLst>
              </p:cNvPr>
              <p:cNvSpPr txBox="1"/>
              <p:nvPr/>
            </p:nvSpPr>
            <p:spPr>
              <a:xfrm>
                <a:off x="8217795" y="3116350"/>
                <a:ext cx="3503651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55:55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 &amp; 0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[62:62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4D64DF-DB2E-4FD6-DFEB-E27700DB1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795" y="3116350"/>
                <a:ext cx="3503651" cy="312650"/>
              </a:xfrm>
              <a:prstGeom prst="rect">
                <a:avLst/>
              </a:prstGeom>
              <a:blipFill>
                <a:blip r:embed="rId4"/>
                <a:stretch>
                  <a:fillRect l="-1043" r="-2087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AFFD80-E8E2-71A0-5AD0-72C1803A2B41}"/>
                  </a:ext>
                </a:extLst>
              </p:cNvPr>
              <p:cNvSpPr txBox="1"/>
              <p:nvPr/>
            </p:nvSpPr>
            <p:spPr>
              <a:xfrm>
                <a:off x="1298209" y="2555648"/>
                <a:ext cx="13795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∧∀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AFFD80-E8E2-71A0-5AD0-72C1803A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209" y="2555648"/>
                <a:ext cx="137954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210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0A169-60FB-8C38-4569-23F8AB96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3" y="0"/>
            <a:ext cx="11721233" cy="68580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D0D1079-44CA-AA65-9D3C-617EDAA602B9}"/>
              </a:ext>
            </a:extLst>
          </p:cNvPr>
          <p:cNvSpPr/>
          <p:nvPr/>
        </p:nvSpPr>
        <p:spPr>
          <a:xfrm>
            <a:off x="9798270" y="2555090"/>
            <a:ext cx="2010104" cy="408620"/>
          </a:xfrm>
          <a:prstGeom prst="wedgeRoundRectCallout">
            <a:avLst>
              <a:gd name="adj1" fmla="val -311571"/>
              <a:gd name="adj2" fmla="val -637011"/>
              <a:gd name="adj3" fmla="val 16667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Online guide</a:t>
            </a:r>
          </a:p>
        </p:txBody>
      </p:sp>
    </p:spTree>
    <p:extLst>
      <p:ext uri="{BB962C8B-B14F-4D97-AF65-F5344CB8AC3E}">
        <p14:creationId xmlns:p14="http://schemas.microsoft.com/office/powerpoint/2010/main" val="3146162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42E8-C6F5-BF74-6573-43B5E1BF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 - Why not E-matching?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736A64-4FEF-B30C-19F5-A8C4DE67E9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78256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Instantiates quantifier using </a:t>
                </a:r>
                <a:r>
                  <a:rPr lang="en-US" i="1" dirty="0"/>
                  <a:t>some </a:t>
                </a:r>
                <a:r>
                  <a:rPr lang="en-US" dirty="0"/>
                  <a:t>term that exists in context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Useful term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55:55</m:t>
                        </m:r>
                      </m:e>
                    </m:d>
                  </m:oMath>
                </a14:m>
                <a:r>
                  <a:rPr lang="en-US" dirty="0"/>
                  <a:t> matches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55:55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b="0" dirty="0"/>
                  <a:t>Instantiation: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55:55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1∗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 &amp;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62:62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Introduces </a:t>
                </a:r>
                <a:r>
                  <a:rPr lang="en-US" b="1" dirty="0">
                    <a:solidFill>
                      <a:srgbClr val="FF0000"/>
                    </a:solidFill>
                  </a:rPr>
                  <a:t>multiplier circuit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736A64-4FEF-B30C-19F5-A8C4DE67E9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782565"/>
              </a:xfrm>
              <a:blipFill>
                <a:blip r:embed="rId2"/>
                <a:stretch>
                  <a:fillRect l="-1217" t="-2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5B57ED-6C19-4770-D2E8-739805DD13BC}"/>
                  </a:ext>
                </a:extLst>
              </p:cNvPr>
              <p:cNvSpPr txBox="1"/>
              <p:nvPr/>
            </p:nvSpPr>
            <p:spPr>
              <a:xfrm>
                <a:off x="2151669" y="2829528"/>
                <a:ext cx="6094428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2 . 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55:55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1∗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&amp;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62:62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5B57ED-6C19-4770-D2E8-739805DD1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669" y="2829528"/>
                <a:ext cx="6094428" cy="4049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512F47-67F0-CF45-B09F-5FF2D943839F}"/>
                  </a:ext>
                </a:extLst>
              </p:cNvPr>
              <p:cNvSpPr txBox="1"/>
              <p:nvPr/>
            </p:nvSpPr>
            <p:spPr>
              <a:xfrm>
                <a:off x="2293071" y="3811923"/>
                <a:ext cx="6094428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1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 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concat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0, 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55:55</m:t>
                                </m:r>
                              </m:e>
                            </m:d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[62:62]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512F47-67F0-CF45-B09F-5FF2D9438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071" y="3811923"/>
                <a:ext cx="6094428" cy="404983"/>
              </a:xfrm>
              <a:prstGeom prst="rect">
                <a:avLst/>
              </a:prstGeom>
              <a:blipFill>
                <a:blip r:embed="rId4"/>
                <a:stretch>
                  <a:fillRect l="-800" t="-1493" b="-19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0948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42E8-C6F5-BF74-6573-43B5E1BF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36A64-4FEF-B30C-19F5-A8C4DE67E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Bit-blasting, cost of multipliers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Multiplier circuits for 64 bits </a:t>
            </a:r>
            <a:br>
              <a:rPr lang="en-US" dirty="0"/>
            </a:br>
            <a:r>
              <a:rPr lang="en-US" dirty="0"/>
              <a:t>are super expensive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6EBD35-26AC-829F-E083-00AA4EB763F1}"/>
              </a:ext>
            </a:extLst>
          </p:cNvPr>
          <p:cNvGrpSpPr/>
          <p:nvPr/>
        </p:nvGrpSpPr>
        <p:grpSpPr>
          <a:xfrm>
            <a:off x="6972053" y="1491734"/>
            <a:ext cx="4609872" cy="3874532"/>
            <a:chOff x="2047386" y="1371600"/>
            <a:chExt cx="4609872" cy="387453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36D2664-5EAA-D4B7-B413-726FE8D7F238}"/>
                </a:ext>
              </a:extLst>
            </p:cNvPr>
            <p:cNvSpPr/>
            <p:nvPr/>
          </p:nvSpPr>
          <p:spPr>
            <a:xfrm>
              <a:off x="3505201" y="3048000"/>
              <a:ext cx="516835" cy="493208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E507521-79DC-232B-F204-A78F0476FBFE}"/>
                </a:ext>
              </a:extLst>
            </p:cNvPr>
            <p:cNvCxnSpPr/>
            <p:nvPr/>
          </p:nvCxnSpPr>
          <p:spPr>
            <a:xfrm rot="5400000">
              <a:off x="3816626" y="3727176"/>
              <a:ext cx="2438404" cy="1325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1175C15-5D3D-39DE-9879-29E717E2AE02}"/>
                </a:ext>
              </a:extLst>
            </p:cNvPr>
            <p:cNvCxnSpPr/>
            <p:nvPr/>
          </p:nvCxnSpPr>
          <p:spPr>
            <a:xfrm rot="5400000">
              <a:off x="3359428" y="2736574"/>
              <a:ext cx="609601" cy="13254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66DBBB6-0800-B5AF-EB7C-C98FE7585234}"/>
                </a:ext>
              </a:extLst>
            </p:cNvPr>
            <p:cNvCxnSpPr/>
            <p:nvPr/>
          </p:nvCxnSpPr>
          <p:spPr>
            <a:xfrm rot="5400000">
              <a:off x="2090532" y="2710070"/>
              <a:ext cx="556591" cy="1325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C0E8451-5531-FD7A-CC5A-2253BB354DE1}"/>
                </a:ext>
              </a:extLst>
            </p:cNvPr>
            <p:cNvSpPr txBox="1"/>
            <p:nvPr/>
          </p:nvSpPr>
          <p:spPr>
            <a:xfrm>
              <a:off x="5943601" y="137160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b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56CAB99-F139-6E8B-35C3-051206AE647C}"/>
                </a:ext>
              </a:extLst>
            </p:cNvPr>
            <p:cNvSpPr txBox="1"/>
            <p:nvPr/>
          </p:nvSpPr>
          <p:spPr>
            <a:xfrm>
              <a:off x="4772744" y="137160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b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6CAE210-C934-8F17-EC51-9D7187A830C1}"/>
                </a:ext>
              </a:extLst>
            </p:cNvPr>
            <p:cNvSpPr txBox="1"/>
            <p:nvPr/>
          </p:nvSpPr>
          <p:spPr>
            <a:xfrm>
              <a:off x="3505201" y="137160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b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2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CBE30AF-56FA-4415-8748-2C1F381BAC48}"/>
                </a:ext>
              </a:extLst>
            </p:cNvPr>
            <p:cNvSpPr txBox="1"/>
            <p:nvPr/>
          </p:nvSpPr>
          <p:spPr>
            <a:xfrm>
              <a:off x="2181944" y="137160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b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3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B32DC00-BC24-2603-66EB-612BD1E8F9C0}"/>
                </a:ext>
              </a:extLst>
            </p:cNvPr>
            <p:cNvCxnSpPr/>
            <p:nvPr/>
          </p:nvCxnSpPr>
          <p:spPr>
            <a:xfrm rot="5400000">
              <a:off x="4692925" y="3384276"/>
              <a:ext cx="3124205" cy="1325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2F9E028-9810-C2CB-43BA-B7C8D13F4C69}"/>
                </a:ext>
              </a:extLst>
            </p:cNvPr>
            <p:cNvSpPr txBox="1"/>
            <p:nvPr/>
          </p:nvSpPr>
          <p:spPr>
            <a:xfrm>
              <a:off x="5458544" y="198120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b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AC3453E-0CD5-0631-4D09-9B3124AEFEE3}"/>
                </a:ext>
              </a:extLst>
            </p:cNvPr>
            <p:cNvSpPr txBox="1"/>
            <p:nvPr/>
          </p:nvSpPr>
          <p:spPr>
            <a:xfrm>
              <a:off x="3962401" y="198120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b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CD1E1A4-848F-DE50-463C-4A3D07E2A601}"/>
                </a:ext>
              </a:extLst>
            </p:cNvPr>
            <p:cNvSpPr txBox="1"/>
            <p:nvPr/>
          </p:nvSpPr>
          <p:spPr>
            <a:xfrm>
              <a:off x="2715344" y="198120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b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2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3363505-34D0-E342-48FD-7793FD5C1A3B}"/>
                </a:ext>
              </a:extLst>
            </p:cNvPr>
            <p:cNvSpPr txBox="1"/>
            <p:nvPr/>
          </p:nvSpPr>
          <p:spPr>
            <a:xfrm>
              <a:off x="4114801" y="297180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b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A45CE03-230A-01A4-B387-5551F2C9FBB8}"/>
                </a:ext>
              </a:extLst>
            </p:cNvPr>
            <p:cNvSpPr/>
            <p:nvPr/>
          </p:nvSpPr>
          <p:spPr>
            <a:xfrm>
              <a:off x="4876801" y="1981200"/>
              <a:ext cx="516835" cy="533400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57A71A6-EDDB-451C-0FA6-5601C9F10C26}"/>
                </a:ext>
              </a:extLst>
            </p:cNvPr>
            <p:cNvSpPr/>
            <p:nvPr/>
          </p:nvSpPr>
          <p:spPr>
            <a:xfrm>
              <a:off x="3505201" y="1981200"/>
              <a:ext cx="516835" cy="493208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399C5D8-7D89-BC88-1DC7-238EF759C97E}"/>
                </a:ext>
              </a:extLst>
            </p:cNvPr>
            <p:cNvSpPr/>
            <p:nvPr/>
          </p:nvSpPr>
          <p:spPr>
            <a:xfrm>
              <a:off x="2209801" y="1981200"/>
              <a:ext cx="516835" cy="493208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6A94ADF-3BE2-5658-2DE1-1579CEE10BB4}"/>
                </a:ext>
              </a:extLst>
            </p:cNvPr>
            <p:cNvCxnSpPr/>
            <p:nvPr/>
          </p:nvCxnSpPr>
          <p:spPr>
            <a:xfrm rot="5400000">
              <a:off x="4952999" y="1828801"/>
              <a:ext cx="304802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5BE9377-CF21-2040-182C-DCB322837C04}"/>
                </a:ext>
              </a:extLst>
            </p:cNvPr>
            <p:cNvCxnSpPr/>
            <p:nvPr/>
          </p:nvCxnSpPr>
          <p:spPr>
            <a:xfrm rot="5400000">
              <a:off x="3581399" y="1828801"/>
              <a:ext cx="304802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C08C8F1-6B75-9606-0219-CE22500172A6}"/>
                </a:ext>
              </a:extLst>
            </p:cNvPr>
            <p:cNvCxnSpPr/>
            <p:nvPr/>
          </p:nvCxnSpPr>
          <p:spPr>
            <a:xfrm rot="5400000">
              <a:off x="2209799" y="1828801"/>
              <a:ext cx="304802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F163CFA-3258-8E25-C3BD-8C412AC097E9}"/>
                </a:ext>
              </a:extLst>
            </p:cNvPr>
            <p:cNvCxnSpPr/>
            <p:nvPr/>
          </p:nvCxnSpPr>
          <p:spPr>
            <a:xfrm rot="10800000">
              <a:off x="5410200" y="2362199"/>
              <a:ext cx="3048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ADC6C05-5505-A96F-09B7-98F01207F971}"/>
                </a:ext>
              </a:extLst>
            </p:cNvPr>
            <p:cNvCxnSpPr/>
            <p:nvPr/>
          </p:nvCxnSpPr>
          <p:spPr>
            <a:xfrm rot="10800000">
              <a:off x="4038601" y="2362200"/>
              <a:ext cx="3048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0B22157-EDF5-0F96-EB85-79AC81A02AAF}"/>
                </a:ext>
              </a:extLst>
            </p:cNvPr>
            <p:cNvCxnSpPr/>
            <p:nvPr/>
          </p:nvCxnSpPr>
          <p:spPr>
            <a:xfrm rot="10800000">
              <a:off x="2743201" y="2362200"/>
              <a:ext cx="3048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B37F1D8-17EC-BE76-4EB4-69EB6AB83AC1}"/>
                </a:ext>
              </a:extLst>
            </p:cNvPr>
            <p:cNvSpPr/>
            <p:nvPr/>
          </p:nvSpPr>
          <p:spPr>
            <a:xfrm>
              <a:off x="2209801" y="3048000"/>
              <a:ext cx="516835" cy="493208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48B1AD-687C-EF87-26C0-CEC2E923EB01}"/>
                </a:ext>
              </a:extLst>
            </p:cNvPr>
            <p:cNvCxnSpPr/>
            <p:nvPr/>
          </p:nvCxnSpPr>
          <p:spPr>
            <a:xfrm rot="10800000">
              <a:off x="4038601" y="3352799"/>
              <a:ext cx="3048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C9F6103-DF03-BACD-D01F-5AAB4D603404}"/>
                </a:ext>
              </a:extLst>
            </p:cNvPr>
            <p:cNvCxnSpPr/>
            <p:nvPr/>
          </p:nvCxnSpPr>
          <p:spPr>
            <a:xfrm rot="10800000">
              <a:off x="2743200" y="3352799"/>
              <a:ext cx="3048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BF7ABC0-43AE-F9BF-38A6-48C3A35E2E69}"/>
                </a:ext>
              </a:extLst>
            </p:cNvPr>
            <p:cNvCxnSpPr/>
            <p:nvPr/>
          </p:nvCxnSpPr>
          <p:spPr>
            <a:xfrm rot="10800000">
              <a:off x="2667000" y="4419600"/>
              <a:ext cx="3048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B2BF8AA-CC33-C571-011D-B682B23D8067}"/>
                </a:ext>
              </a:extLst>
            </p:cNvPr>
            <p:cNvSpPr/>
            <p:nvPr/>
          </p:nvSpPr>
          <p:spPr>
            <a:xfrm>
              <a:off x="2150166" y="4154992"/>
              <a:ext cx="516835" cy="493208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A1E8487-4740-4E10-FC91-F9D3BD06A521}"/>
                </a:ext>
              </a:extLst>
            </p:cNvPr>
            <p:cNvCxnSpPr/>
            <p:nvPr/>
          </p:nvCxnSpPr>
          <p:spPr>
            <a:xfrm rot="5400000">
              <a:off x="2090532" y="3829878"/>
              <a:ext cx="556591" cy="1325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ED2C4B1-5F01-6A81-38EC-64E9BCADCE1F}"/>
                </a:ext>
              </a:extLst>
            </p:cNvPr>
            <p:cNvSpPr txBox="1"/>
            <p:nvPr/>
          </p:nvSpPr>
          <p:spPr>
            <a:xfrm>
              <a:off x="2743201" y="297180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b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91252F4-AB5A-6F4E-6E14-067A74E1921A}"/>
                </a:ext>
              </a:extLst>
            </p:cNvPr>
            <p:cNvSpPr txBox="1"/>
            <p:nvPr/>
          </p:nvSpPr>
          <p:spPr>
            <a:xfrm>
              <a:off x="2743201" y="4038600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b</a:t>
              </a:r>
              <a:r>
                <a: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9FA9FC5-F62A-4E22-2B60-7A1E2A99DD00}"/>
                </a:ext>
              </a:extLst>
            </p:cNvPr>
            <p:cNvCxnSpPr/>
            <p:nvPr/>
          </p:nvCxnSpPr>
          <p:spPr>
            <a:xfrm rot="16200000" flipH="1">
              <a:off x="2946953" y="4229099"/>
              <a:ext cx="1447804" cy="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AB0CF8E-28C3-C924-3D41-06EADCC5298E}"/>
                </a:ext>
              </a:extLst>
            </p:cNvPr>
            <p:cNvCxnSpPr/>
            <p:nvPr/>
          </p:nvCxnSpPr>
          <p:spPr>
            <a:xfrm rot="5400000">
              <a:off x="2146854" y="4800601"/>
              <a:ext cx="304803" cy="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8" name="Elbow Connector 157">
              <a:extLst>
                <a:ext uri="{FF2B5EF4-FFF2-40B4-BE49-F238E27FC236}">
                  <a16:creationId xmlns:a16="http://schemas.microsoft.com/office/drawing/2014/main" id="{C215F224-E553-3130-B42F-EB7FC60826FD}"/>
                </a:ext>
              </a:extLst>
            </p:cNvPr>
            <p:cNvCxnSpPr/>
            <p:nvPr/>
          </p:nvCxnSpPr>
          <p:spPr>
            <a:xfrm rot="10800000" flipV="1">
              <a:off x="4022037" y="2491407"/>
              <a:ext cx="854765" cy="55659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9" name="Elbow Connector 158">
              <a:extLst>
                <a:ext uri="{FF2B5EF4-FFF2-40B4-BE49-F238E27FC236}">
                  <a16:creationId xmlns:a16="http://schemas.microsoft.com/office/drawing/2014/main" id="{C178942C-A50F-C0A6-EE47-3268F7FC9F4E}"/>
                </a:ext>
              </a:extLst>
            </p:cNvPr>
            <p:cNvCxnSpPr/>
            <p:nvPr/>
          </p:nvCxnSpPr>
          <p:spPr>
            <a:xfrm rot="10800000" flipV="1">
              <a:off x="2667000" y="2474408"/>
              <a:ext cx="838200" cy="520585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0" name="Elbow Connector 162">
              <a:extLst>
                <a:ext uri="{FF2B5EF4-FFF2-40B4-BE49-F238E27FC236}">
                  <a16:creationId xmlns:a16="http://schemas.microsoft.com/office/drawing/2014/main" id="{2DEDE3E0-0F7E-80E9-7E49-8B9BD0BEE01D}"/>
                </a:ext>
              </a:extLst>
            </p:cNvPr>
            <p:cNvCxnSpPr/>
            <p:nvPr/>
          </p:nvCxnSpPr>
          <p:spPr>
            <a:xfrm rot="10800000" flipV="1">
              <a:off x="2650436" y="3558207"/>
              <a:ext cx="854765" cy="55659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88FDA38-E72B-E05B-50AC-8232A4AA655C}"/>
                </a:ext>
              </a:extLst>
            </p:cNvPr>
            <p:cNvSpPr/>
            <p:nvPr/>
          </p:nvSpPr>
          <p:spPr>
            <a:xfrm>
              <a:off x="5960128" y="4876800"/>
              <a:ext cx="6431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out</a:t>
              </a:r>
              <a:r>
                <a:rPr kumimoji="0" lang="en-US" sz="18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0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9D8CB57-DD6B-3D4B-A615-4AC087CB5031}"/>
                </a:ext>
              </a:extLst>
            </p:cNvPr>
            <p:cNvSpPr/>
            <p:nvPr/>
          </p:nvSpPr>
          <p:spPr>
            <a:xfrm>
              <a:off x="4752258" y="4876800"/>
              <a:ext cx="6431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out</a:t>
              </a:r>
              <a:r>
                <a:rPr kumimoji="0" lang="en-US" sz="18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DAB1251-AA94-FA06-944F-D306FFDB8A92}"/>
                </a:ext>
              </a:extLst>
            </p:cNvPr>
            <p:cNvSpPr/>
            <p:nvPr/>
          </p:nvSpPr>
          <p:spPr>
            <a:xfrm>
              <a:off x="3418986" y="4876800"/>
              <a:ext cx="6431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out</a:t>
              </a:r>
              <a:r>
                <a:rPr kumimoji="0" lang="en-US" sz="18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98A54D1-B3F3-DE18-CAB8-25292B212047}"/>
                </a:ext>
              </a:extLst>
            </p:cNvPr>
            <p:cNvSpPr/>
            <p:nvPr/>
          </p:nvSpPr>
          <p:spPr>
            <a:xfrm>
              <a:off x="2047386" y="4876800"/>
              <a:ext cx="6431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out</a:t>
              </a:r>
              <a:r>
                <a:rPr kumimoji="0" lang="en-US" sz="18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Symbol"/>
                </a:rPr>
                <a:t>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8244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523B6-947C-872D-BE6C-89DEF1FFB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8B859-A468-5D3F-F7D2-C6BC82420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Trying QSAT</a:t>
            </a:r>
          </a:p>
          <a:p>
            <a:endParaRPr lang="en-US" dirty="0"/>
          </a:p>
          <a:p>
            <a:r>
              <a:rPr lang="en-US" dirty="0"/>
              <a:t>QSAT solves satisfiability </a:t>
            </a:r>
            <a:br>
              <a:rPr lang="en-US" dirty="0"/>
            </a:br>
            <a:r>
              <a:rPr lang="en-US" dirty="0"/>
              <a:t>for nested quantifiers.</a:t>
            </a:r>
          </a:p>
          <a:p>
            <a:endParaRPr lang="en-US" dirty="0"/>
          </a:p>
          <a:p>
            <a:r>
              <a:rPr lang="en-US" dirty="0"/>
              <a:t>It works on top of bit-vectors</a:t>
            </a:r>
            <a:br>
              <a:rPr lang="en-US" dirty="0"/>
            </a:br>
            <a:endParaRPr lang="en-US" dirty="0"/>
          </a:p>
          <a:p>
            <a:r>
              <a:rPr lang="en-US" dirty="0"/>
              <a:t>=&gt; bit-vector multiplier circuit recompiled on every instantiation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074FCC-B9F4-B1D7-D6CB-73F5CF9B6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058" y="2848775"/>
            <a:ext cx="6849431" cy="2057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908D6E-569D-8102-EC9E-B8EE209D3A86}"/>
              </a:ext>
            </a:extLst>
          </p:cNvPr>
          <p:cNvSpPr txBox="1"/>
          <p:nvPr/>
        </p:nvSpPr>
        <p:spPr>
          <a:xfrm>
            <a:off x="3858705" y="1858926"/>
            <a:ext cx="7944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(apply (then simplify </a:t>
            </a:r>
            <a:r>
              <a:rPr lang="en-US" dirty="0" err="1"/>
              <a:t>qsat</a:t>
            </a:r>
            <a:r>
              <a:rPr lang="en-US" dirty="0"/>
              <a:t>) :</a:t>
            </a:r>
            <a:r>
              <a:rPr lang="en-US" dirty="0" err="1"/>
              <a:t>print_statistics</a:t>
            </a:r>
            <a:r>
              <a:rPr lang="en-US" dirty="0"/>
              <a:t> true)</a:t>
            </a:r>
          </a:p>
        </p:txBody>
      </p:sp>
    </p:spTree>
    <p:extLst>
      <p:ext uri="{BB962C8B-B14F-4D97-AF65-F5344CB8AC3E}">
        <p14:creationId xmlns:p14="http://schemas.microsoft.com/office/powerpoint/2010/main" val="3114194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8146DC-031B-41CA-2100-EA30CF835CAD}"/>
              </a:ext>
            </a:extLst>
          </p:cNvPr>
          <p:cNvSpPr/>
          <p:nvPr/>
        </p:nvSpPr>
        <p:spPr>
          <a:xfrm>
            <a:off x="4572001" y="4930371"/>
            <a:ext cx="2780907" cy="999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C3902D-70D6-7215-5554-9DE1DD5A2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695" y="0"/>
            <a:ext cx="920294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EDE18E-5F84-0769-B11E-D097A1F4C0EA}"/>
              </a:ext>
            </a:extLst>
          </p:cNvPr>
          <p:cNvSpPr txBox="1"/>
          <p:nvPr/>
        </p:nvSpPr>
        <p:spPr>
          <a:xfrm>
            <a:off x="675196" y="2479531"/>
            <a:ext cx="7944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(apply (then </a:t>
            </a:r>
            <a:br>
              <a:rPr lang="en-US" dirty="0"/>
            </a:br>
            <a:r>
              <a:rPr lang="en-US" dirty="0"/>
              <a:t>       simplify </a:t>
            </a:r>
          </a:p>
          <a:p>
            <a:r>
              <a:rPr lang="en-US" dirty="0"/>
              <a:t>       (with bit-blast :</a:t>
            </a:r>
            <a:r>
              <a:rPr lang="en-US" dirty="0" err="1"/>
              <a:t>blast_quant</a:t>
            </a:r>
            <a:r>
              <a:rPr lang="en-US" dirty="0"/>
              <a:t> true) </a:t>
            </a:r>
          </a:p>
          <a:p>
            <a:r>
              <a:rPr lang="en-US" dirty="0"/>
              <a:t>       </a:t>
            </a:r>
            <a:r>
              <a:rPr lang="en-US" dirty="0" err="1"/>
              <a:t>qsat</a:t>
            </a:r>
            <a:r>
              <a:rPr lang="en-US" dirty="0"/>
              <a:t>) :</a:t>
            </a:r>
            <a:r>
              <a:rPr lang="en-US" dirty="0" err="1"/>
              <a:t>print_statistics</a:t>
            </a:r>
            <a:r>
              <a:rPr lang="en-US" dirty="0"/>
              <a:t> true)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06D6A-FE0F-9CA0-8E4D-629C19B58B04}"/>
              </a:ext>
            </a:extLst>
          </p:cNvPr>
          <p:cNvSpPr txBox="1"/>
          <p:nvPr/>
        </p:nvSpPr>
        <p:spPr>
          <a:xfrm>
            <a:off x="762785" y="1008933"/>
            <a:ext cx="3373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Skip repeated bit-blasting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8E0EE-36CA-F63A-CC3E-817798DF7CC6}"/>
              </a:ext>
            </a:extLst>
          </p:cNvPr>
          <p:cNvSpPr txBox="1"/>
          <p:nvPr/>
        </p:nvSpPr>
        <p:spPr>
          <a:xfrm>
            <a:off x="762785" y="4688793"/>
            <a:ext cx="32265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problem is now pure 2-QBF.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Option:</a:t>
            </a:r>
          </a:p>
          <a:p>
            <a:r>
              <a:rPr lang="en-US" dirty="0"/>
              <a:t>Feed output of tactic (w/o </a:t>
            </a:r>
            <a:r>
              <a:rPr lang="en-US" dirty="0" err="1"/>
              <a:t>qsat</a:t>
            </a:r>
            <a:r>
              <a:rPr lang="en-US" dirty="0"/>
              <a:t>) </a:t>
            </a:r>
          </a:p>
          <a:p>
            <a:r>
              <a:rPr lang="en-US" dirty="0"/>
              <a:t>to a dedicated QBF solver.</a:t>
            </a:r>
          </a:p>
        </p:txBody>
      </p:sp>
    </p:spTree>
    <p:extLst>
      <p:ext uri="{BB962C8B-B14F-4D97-AF65-F5344CB8AC3E}">
        <p14:creationId xmlns:p14="http://schemas.microsoft.com/office/powerpoint/2010/main" val="6102586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74CD-8DFD-A927-6F34-0BCB041CD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magic didn’t happen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34425-62F9-2DC5-77D9-96907A46D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809" y="1997648"/>
            <a:ext cx="6658904" cy="4220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07783-93F7-A9DB-4A52-4FB99E595610}"/>
              </a:ext>
            </a:extLst>
          </p:cNvPr>
          <p:cNvSpPr txBox="1"/>
          <p:nvPr/>
        </p:nvSpPr>
        <p:spPr>
          <a:xfrm>
            <a:off x="722330" y="2573799"/>
            <a:ext cx="7944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(apply (then </a:t>
            </a:r>
            <a:br>
              <a:rPr lang="en-US" dirty="0"/>
            </a:br>
            <a:r>
              <a:rPr lang="en-US" dirty="0"/>
              <a:t>       simplify </a:t>
            </a:r>
          </a:p>
          <a:p>
            <a:r>
              <a:rPr lang="en-US" dirty="0"/>
              <a:t>       (with bit-blast :</a:t>
            </a:r>
            <a:r>
              <a:rPr lang="en-US" dirty="0" err="1"/>
              <a:t>blast_quant</a:t>
            </a:r>
            <a:r>
              <a:rPr lang="en-US" dirty="0"/>
              <a:t> true) </a:t>
            </a:r>
          </a:p>
          <a:p>
            <a:r>
              <a:rPr lang="en-US" dirty="0"/>
              <a:t>       </a:t>
            </a:r>
            <a:r>
              <a:rPr lang="en-US" dirty="0" err="1"/>
              <a:t>qsat</a:t>
            </a:r>
            <a:r>
              <a:rPr lang="en-US" dirty="0"/>
              <a:t>) :</a:t>
            </a:r>
            <a:r>
              <a:rPr lang="en-US" dirty="0" err="1"/>
              <a:t>print_statistics</a:t>
            </a:r>
            <a:r>
              <a:rPr lang="en-US" dirty="0"/>
              <a:t> true)</a:t>
            </a:r>
          </a:p>
        </p:txBody>
      </p:sp>
      <p:pic>
        <p:nvPicPr>
          <p:cNvPr id="1026" name="Picture 2" descr="Control-C Free Stock Photo | FreeImages">
            <a:extLst>
              <a:ext uri="{FF2B5EF4-FFF2-40B4-BE49-F238E27FC236}">
                <a16:creationId xmlns:a16="http://schemas.microsoft.com/office/drawing/2014/main" id="{63F7E68B-8D78-A499-1A1C-675755E0E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40605"/>
              </a:clrFrom>
              <a:clrTo>
                <a:srgbClr val="0406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28671" r="11218"/>
          <a:stretch/>
        </p:blipFill>
        <p:spPr bwMode="auto">
          <a:xfrm>
            <a:off x="9241804" y="4334073"/>
            <a:ext cx="1910105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82E39D-E61E-7E1A-05EE-3E73F90EE9C4}"/>
              </a:ext>
            </a:extLst>
          </p:cNvPr>
          <p:cNvSpPr txBox="1"/>
          <p:nvPr/>
        </p:nvSpPr>
        <p:spPr>
          <a:xfrm>
            <a:off x="454844" y="4657239"/>
            <a:ext cx="60944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But MBQI also works with bit-blasted:</a:t>
            </a:r>
          </a:p>
          <a:p>
            <a:endParaRPr lang="en-US" dirty="0"/>
          </a:p>
          <a:p>
            <a:r>
              <a:rPr lang="en-US" dirty="0"/>
              <a:t>(check-sat-using (then </a:t>
            </a:r>
          </a:p>
          <a:p>
            <a:r>
              <a:rPr lang="en-US" dirty="0"/>
              <a:t>            simplify </a:t>
            </a:r>
          </a:p>
          <a:p>
            <a:r>
              <a:rPr lang="en-US" dirty="0"/>
              <a:t>            (with bit-blast :</a:t>
            </a:r>
            <a:r>
              <a:rPr lang="en-US" dirty="0" err="1"/>
              <a:t>blast_quant</a:t>
            </a:r>
            <a:r>
              <a:rPr lang="en-US" dirty="0"/>
              <a:t> true) </a:t>
            </a:r>
          </a:p>
          <a:p>
            <a:r>
              <a:rPr lang="en-US" dirty="0"/>
              <a:t>            </a:t>
            </a:r>
            <a:r>
              <a:rPr lang="en-US" dirty="0" err="1"/>
              <a:t>smt</a:t>
            </a:r>
            <a:r>
              <a:rPr lang="en-US" dirty="0"/>
              <a:t>) :</a:t>
            </a:r>
            <a:r>
              <a:rPr lang="en-US" dirty="0" err="1"/>
              <a:t>print_statistics</a:t>
            </a:r>
            <a:r>
              <a:rPr lang="en-US" dirty="0"/>
              <a:t> true)</a:t>
            </a:r>
          </a:p>
        </p:txBody>
      </p:sp>
    </p:spTree>
    <p:extLst>
      <p:ext uri="{BB962C8B-B14F-4D97-AF65-F5344CB8AC3E}">
        <p14:creationId xmlns:p14="http://schemas.microsoft.com/office/powerpoint/2010/main" val="21547096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790F7-3999-C317-DFE2-8F6976C9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Revising hypotheses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1B40AB7-8811-CF5E-3047-C8E8BAF2445A}"/>
              </a:ext>
            </a:extLst>
          </p:cNvPr>
          <p:cNvSpPr/>
          <p:nvPr/>
        </p:nvSpPr>
        <p:spPr>
          <a:xfrm>
            <a:off x="3744039" y="2827208"/>
            <a:ext cx="4640836" cy="2193366"/>
          </a:xfrm>
          <a:prstGeom prst="wedgeRoundRectCallout">
            <a:avLst>
              <a:gd name="adj1" fmla="val -42729"/>
              <a:gd name="adj2" fmla="val -1180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Was this rewrite the real culprit?</a:t>
            </a:r>
          </a:p>
          <a:p>
            <a:pPr algn="ctr"/>
            <a:r>
              <a:rPr lang="en-US" sz="3600" dirty="0"/>
              <a:t>~x = -1 – 1*x</a:t>
            </a:r>
          </a:p>
        </p:txBody>
      </p:sp>
    </p:spTree>
    <p:extLst>
      <p:ext uri="{BB962C8B-B14F-4D97-AF65-F5344CB8AC3E}">
        <p14:creationId xmlns:p14="http://schemas.microsoft.com/office/powerpoint/2010/main" val="1909843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74CD-8DFD-A927-6F34-0BCB041CD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domain Insight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C8C3EDC-571B-209A-9D37-7EEC7D28DB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What are we solving, in a nutshell: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Bit-wise &amp; retains bits from </a:t>
                </a:r>
                <a:r>
                  <a:rPr lang="en-US" i="1" dirty="0"/>
                  <a:t>s2 </a:t>
                </a:r>
                <a:r>
                  <a:rPr lang="en-US" dirty="0"/>
                  <a:t>where </a:t>
                </a:r>
                <a:r>
                  <a:rPr lang="en-US" i="1" dirty="0"/>
                  <a:t>s0 </a:t>
                </a:r>
                <a:r>
                  <a:rPr lang="en-US" dirty="0"/>
                  <a:t>has bits set to 1</a:t>
                </a:r>
              </a:p>
              <a:p>
                <a:r>
                  <a:rPr lang="en-US" dirty="0"/>
                  <a:t>Bit-wise * retains bits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 &amp;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/>
                  <a:t> where </a:t>
                </a:r>
                <a:r>
                  <a:rPr lang="en-US" i="1" dirty="0"/>
                  <a:t>s1 </a:t>
                </a:r>
                <a:r>
                  <a:rPr lang="en-US" dirty="0"/>
                  <a:t>has bits set to 1</a:t>
                </a:r>
              </a:p>
              <a:p>
                <a:pPr lvl="1"/>
                <a:r>
                  <a:rPr lang="en-US" dirty="0"/>
                  <a:t>System is less constrained the </a:t>
                </a:r>
                <a:r>
                  <a:rPr lang="en-US" i="1" dirty="0"/>
                  <a:t>fewer </a:t>
                </a:r>
                <a:r>
                  <a:rPr lang="en-US" dirty="0"/>
                  <a:t>bits in </a:t>
                </a:r>
                <a:r>
                  <a:rPr lang="en-US" i="1" dirty="0"/>
                  <a:t>s0, s1 </a:t>
                </a:r>
                <a:r>
                  <a:rPr lang="en-US" dirty="0"/>
                  <a:t>are set to 1.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=&gt; Find models for </a:t>
                </a:r>
                <a:r>
                  <a:rPr lang="en-US" i="1" dirty="0"/>
                  <a:t>s0, s1 </a:t>
                </a:r>
                <a:r>
                  <a:rPr lang="en-US" dirty="0"/>
                  <a:t>with </a:t>
                </a:r>
                <a:r>
                  <a:rPr lang="en-US" i="1" dirty="0"/>
                  <a:t>fewest </a:t>
                </a:r>
                <a:r>
                  <a:rPr lang="en-US" dirty="0"/>
                  <a:t>bits set to 1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C8C3EDC-571B-209A-9D37-7EEC7D28DB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EEC045-E7B5-EB23-F31D-F6ACAC1EC3BF}"/>
                  </a:ext>
                </a:extLst>
              </p:cNvPr>
              <p:cNvSpPr txBox="1"/>
              <p:nvPr/>
            </p:nvSpPr>
            <p:spPr>
              <a:xfrm>
                <a:off x="2778834" y="2454840"/>
                <a:ext cx="7847276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 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2 </m:t>
                      </m:r>
                      <m:nary>
                        <m:naryPr>
                          <m:chr m:val="⋀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1∗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 &amp; 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[</m:t>
                          </m:r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:</m:t>
                          </m:r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EEC045-E7B5-EB23-F31D-F6ACAC1EC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834" y="2454840"/>
                <a:ext cx="7847276" cy="10455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2290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42E8-C6F5-BF74-6573-43B5E1BF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0710B4-FBB5-1D00-7834-90AAEB737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tinkering with </a:t>
            </a:r>
            <a:r>
              <a:rPr lang="en-US" dirty="0" err="1"/>
              <a:t>sat.smt</a:t>
            </a:r>
            <a:r>
              <a:rPr lang="en-US" dirty="0"/>
              <a:t>=true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D8F641-7B21-9D2E-DE89-33C5348580FE}"/>
              </a:ext>
            </a:extLst>
          </p:cNvPr>
          <p:cNvSpPr/>
          <p:nvPr/>
        </p:nvSpPr>
        <p:spPr>
          <a:xfrm>
            <a:off x="3506771" y="3695307"/>
            <a:ext cx="2780907" cy="999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TODO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A67A8E-C633-4BFC-5550-D84BCEE3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41" y="2535714"/>
            <a:ext cx="9558290" cy="331842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5912E39-536B-B555-5A83-478884220D19}"/>
              </a:ext>
            </a:extLst>
          </p:cNvPr>
          <p:cNvSpPr/>
          <p:nvPr/>
        </p:nvSpPr>
        <p:spPr>
          <a:xfrm>
            <a:off x="7261519" y="727010"/>
            <a:ext cx="1931786" cy="601792"/>
          </a:xfrm>
          <a:prstGeom prst="wedgeRoundRectCallout">
            <a:avLst>
              <a:gd name="adj1" fmla="val -277245"/>
              <a:gd name="adj2" fmla="val 4142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Uses incremental pre-processing</a:t>
            </a:r>
          </a:p>
        </p:txBody>
      </p:sp>
    </p:spTree>
    <p:extLst>
      <p:ext uri="{BB962C8B-B14F-4D97-AF65-F5344CB8AC3E}">
        <p14:creationId xmlns:p14="http://schemas.microsoft.com/office/powerpoint/2010/main" val="19753775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0E20CDC-AF18-BCBF-BC21-F5DFA6E7E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9172"/>
            <a:ext cx="7767687" cy="3206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F742E8-C6F5-BF74-6573-43B5E1BF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 – digging into tactics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36A64-4FEF-B30C-19F5-A8C4DE67E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CEE1C-95F4-687E-9CF4-98771DB99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295" y="1626996"/>
            <a:ext cx="8087880" cy="4865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C990D0-2D4D-4BB1-8F6E-CF624D679095}"/>
                  </a:ext>
                </a:extLst>
              </p:cNvPr>
              <p:cNvSpPr txBox="1"/>
              <p:nvPr/>
            </p:nvSpPr>
            <p:spPr>
              <a:xfrm>
                <a:off x="971581" y="2651474"/>
                <a:ext cx="50121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2 . 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55:55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1∗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~</m:t>
                            </m:r>
                            <m:d>
                              <m:dPr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62:62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C990D0-2D4D-4BB1-8F6E-CF624D679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81" y="2651474"/>
                <a:ext cx="5012125" cy="369332"/>
              </a:xfrm>
              <a:prstGeom prst="rect">
                <a:avLst/>
              </a:prstGeom>
              <a:blipFill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E5AEECA-1A2F-7A15-8CE2-3FF750AC646F}"/>
              </a:ext>
            </a:extLst>
          </p:cNvPr>
          <p:cNvSpPr/>
          <p:nvPr/>
        </p:nvSpPr>
        <p:spPr>
          <a:xfrm>
            <a:off x="4297289" y="3536299"/>
            <a:ext cx="1931786" cy="601792"/>
          </a:xfrm>
          <a:prstGeom prst="wedgeRoundRectCallout">
            <a:avLst>
              <a:gd name="adj1" fmla="val -43501"/>
              <a:gd name="adj2" fmla="val -141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~s0 occurs in single position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F172087-FC41-62A6-9349-7891B6D7EF5E}"/>
              </a:ext>
            </a:extLst>
          </p:cNvPr>
          <p:cNvSpPr/>
          <p:nvPr/>
        </p:nvSpPr>
        <p:spPr>
          <a:xfrm>
            <a:off x="4297289" y="4138091"/>
            <a:ext cx="1931786" cy="601792"/>
          </a:xfrm>
          <a:prstGeom prst="wedgeRoundRectCallout">
            <a:avLst>
              <a:gd name="adj1" fmla="val 55072"/>
              <a:gd name="adj2" fmla="val 1792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Replace by fresh variable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941BA41-E23E-80E2-4A48-E2E27831F20A}"/>
              </a:ext>
            </a:extLst>
          </p:cNvPr>
          <p:cNvSpPr/>
          <p:nvPr/>
        </p:nvSpPr>
        <p:spPr>
          <a:xfrm>
            <a:off x="4297289" y="4138091"/>
            <a:ext cx="1931786" cy="601792"/>
          </a:xfrm>
          <a:prstGeom prst="wedgeRoundRectCallout">
            <a:avLst>
              <a:gd name="adj1" fmla="val -115234"/>
              <a:gd name="adj2" fmla="val 837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Replaced by fresh variable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BFC76A-3A93-8662-29D5-FFD0C4B143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02" b="17593"/>
          <a:stretch/>
        </p:blipFill>
        <p:spPr>
          <a:xfrm>
            <a:off x="657503" y="1833108"/>
            <a:ext cx="4389196" cy="3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356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42E8-C6F5-BF74-6573-43B5E1BF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36A64-4FEF-B30C-19F5-A8C4DE67E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~s0 was replaced by fresh variable k!0</a:t>
            </a:r>
          </a:p>
          <a:p>
            <a:pPr lvl="1"/>
            <a:r>
              <a:rPr lang="en-US" dirty="0"/>
              <a:t>Bits in k!0 are opposite polarity of s0</a:t>
            </a:r>
          </a:p>
          <a:p>
            <a:pPr lvl="1"/>
            <a:endParaRPr lang="en-US" dirty="0"/>
          </a:p>
          <a:p>
            <a:r>
              <a:rPr lang="en-US" dirty="0"/>
              <a:t>Branch ordering based on setting bits in inputs to 0 is broken!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9CC22-66B5-FD45-3B18-FDB02E99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763" y="3829519"/>
            <a:ext cx="7194705" cy="1825323"/>
          </a:xfrm>
          <a:prstGeom prst="rect">
            <a:avLst/>
          </a:prstGeom>
        </p:spPr>
      </p:pic>
      <p:pic>
        <p:nvPicPr>
          <p:cNvPr id="8" name="Picture 7" descr="Red heart with a band-aid on it">
            <a:extLst>
              <a:ext uri="{FF2B5EF4-FFF2-40B4-BE49-F238E27FC236}">
                <a16:creationId xmlns:a16="http://schemas.microsoft.com/office/drawing/2014/main" id="{07E4056B-2A75-3B5A-D8D4-BDDEECD073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77" y="2449763"/>
            <a:ext cx="2706992" cy="42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5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DF5B6-C696-85E2-6608-27DD3FB2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24" y="0"/>
            <a:ext cx="7261412" cy="68580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6904CA7-847C-DAE7-7F2E-A8D2C41B3BA1}"/>
              </a:ext>
            </a:extLst>
          </p:cNvPr>
          <p:cNvSpPr/>
          <p:nvPr/>
        </p:nvSpPr>
        <p:spPr>
          <a:xfrm>
            <a:off x="9585435" y="860297"/>
            <a:ext cx="2010104" cy="408620"/>
          </a:xfrm>
          <a:prstGeom prst="wedgeRoundRectCallout">
            <a:avLst>
              <a:gd name="adj1" fmla="val -346081"/>
              <a:gd name="adj2" fmla="val -226109"/>
              <a:gd name="adj3" fmla="val 16667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Tutorial document</a:t>
            </a:r>
          </a:p>
        </p:txBody>
      </p:sp>
    </p:spTree>
    <p:extLst>
      <p:ext uri="{BB962C8B-B14F-4D97-AF65-F5344CB8AC3E}">
        <p14:creationId xmlns:p14="http://schemas.microsoft.com/office/powerpoint/2010/main" val="1169910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42E8-C6F5-BF74-6573-43B5E1BF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/>
              <a:t>custom MBQI </a:t>
            </a:r>
            <a:r>
              <a:rPr lang="en-US" dirty="0"/>
              <a:t>with optimization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A3F32-26D8-3D2A-7464-D2A7999F5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9" y="2370635"/>
            <a:ext cx="5357071" cy="3396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4DFF15-DC0F-5D96-5EF8-5DE2488F4536}"/>
              </a:ext>
            </a:extLst>
          </p:cNvPr>
          <p:cNvSpPr txBox="1"/>
          <p:nvPr/>
        </p:nvSpPr>
        <p:spPr>
          <a:xfrm>
            <a:off x="4304608" y="6132797"/>
            <a:ext cx="7739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https://Microsoft.github.io/z3guide/programming/Example%20Programs/MBQI</a:t>
            </a:r>
            <a:r>
              <a:rPr lang="en-US" dirty="0"/>
              <a:t> </a:t>
            </a:r>
          </a:p>
          <a:p>
            <a:r>
              <a:rPr lang="en-US" dirty="0"/>
              <a:t>Solves problem very quickly, no dependency on variable phases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3EA94-9141-B52B-B445-9332349F8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418" y="1181675"/>
            <a:ext cx="7205001" cy="499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136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11E1-369D-BDAC-AC39-2E2703678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Retrieving information -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AC88C-867F-2EF5-7C51-A3D8EA6EA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Verbose mode</a:t>
            </a:r>
          </a:p>
          <a:p>
            <a:r>
              <a:rPr lang="en-US" dirty="0"/>
              <a:t>Statistics</a:t>
            </a:r>
          </a:p>
          <a:p>
            <a:r>
              <a:rPr lang="en-US" dirty="0"/>
              <a:t>Inspect result from pre-solve (apply simplify)</a:t>
            </a:r>
          </a:p>
          <a:p>
            <a:r>
              <a:rPr lang="en-US" dirty="0"/>
              <a:t>Instrument Clause Traces</a:t>
            </a:r>
          </a:p>
          <a:p>
            <a:endParaRPr lang="en-US" dirty="0"/>
          </a:p>
          <a:p>
            <a:r>
              <a:rPr lang="en-US" dirty="0"/>
              <a:t>Shape hypotheses, revisit them</a:t>
            </a:r>
          </a:p>
          <a:p>
            <a:endParaRPr lang="en-US" dirty="0"/>
          </a:p>
          <a:p>
            <a:r>
              <a:rPr lang="en-US" dirty="0"/>
              <a:t>Debug traces</a:t>
            </a:r>
          </a:p>
          <a:p>
            <a:r>
              <a:rPr lang="en-US" dirty="0"/>
              <a:t>Clause traces again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165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67344-3E79-EB6F-BB76-ED84FFAD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– generic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9B8527-86DE-56E6-9638-2CB773994399}"/>
              </a:ext>
            </a:extLst>
          </p:cNvPr>
          <p:cNvSpPr txBox="1"/>
          <p:nvPr/>
        </p:nvSpPr>
        <p:spPr>
          <a:xfrm>
            <a:off x="838200" y="1813119"/>
            <a:ext cx="30569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Introducing </a:t>
            </a:r>
            <a:r>
              <a:rPr lang="en-US" i="1" dirty="0"/>
              <a:t>helpful </a:t>
            </a:r>
            <a:r>
              <a:rPr lang="en-US" dirty="0"/>
              <a:t>predicates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9800E-12C2-37F7-CD61-2BB7D1DF184E}"/>
              </a:ext>
            </a:extLst>
          </p:cNvPr>
          <p:cNvSpPr txBox="1"/>
          <p:nvPr/>
        </p:nvSpPr>
        <p:spPr>
          <a:xfrm>
            <a:off x="838200" y="2786678"/>
            <a:ext cx="77832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Use succinct encodings when available, if not use quantifiers or Custom Theories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99D65-8CC7-CF57-8CFA-E0705712573F}"/>
              </a:ext>
            </a:extLst>
          </p:cNvPr>
          <p:cNvSpPr txBox="1"/>
          <p:nvPr/>
        </p:nvSpPr>
        <p:spPr>
          <a:xfrm>
            <a:off x="838200" y="3722002"/>
            <a:ext cx="34962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Break symmetries in encodings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8EE44-2198-4631-D786-3489CC460A81}"/>
              </a:ext>
            </a:extLst>
          </p:cNvPr>
          <p:cNvSpPr txBox="1"/>
          <p:nvPr/>
        </p:nvSpPr>
        <p:spPr>
          <a:xfrm>
            <a:off x="838200" y="4768429"/>
            <a:ext cx="49841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Heed the cost of impure and mixed theories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8C28D8E-F2EB-9F7D-77F5-BA5E53848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4957"/>
            <a:ext cx="10515600" cy="4351338"/>
          </a:xfrm>
        </p:spPr>
        <p:txBody>
          <a:bodyPr/>
          <a:lstStyle/>
          <a:p>
            <a:r>
              <a:rPr lang="en-US" dirty="0"/>
              <a:t>Can a model capture the likes of Ackermann reductions, cuts?</a:t>
            </a:r>
          </a:p>
          <a:p>
            <a:endParaRPr lang="en-US" dirty="0"/>
          </a:p>
          <a:p>
            <a:r>
              <a:rPr lang="en-US" dirty="0"/>
              <a:t>Watch out for </a:t>
            </a:r>
            <a:r>
              <a:rPr lang="en-US" i="1" dirty="0"/>
              <a:t>N x M </a:t>
            </a:r>
            <a:r>
              <a:rPr lang="en-US" dirty="0"/>
              <a:t>overhead. Can you use functions?</a:t>
            </a:r>
          </a:p>
          <a:p>
            <a:endParaRPr lang="en-US" dirty="0"/>
          </a:p>
          <a:p>
            <a:r>
              <a:rPr lang="en-US" dirty="0"/>
              <a:t>CDCL(T) is just horrible at problems with symmetries. </a:t>
            </a:r>
          </a:p>
          <a:p>
            <a:endParaRPr lang="en-US" dirty="0"/>
          </a:p>
          <a:p>
            <a:r>
              <a:rPr lang="en-US" dirty="0"/>
              <a:t>More theories isn’t better. Common trap is mixing bit-vectors with </a:t>
            </a:r>
            <a:r>
              <a:rPr lang="en-US" dirty="0" err="1"/>
              <a:t>ints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835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67344-3E79-EB6F-BB76-ED84FFAD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– The power of SAT solvers (?)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7B9097-D357-CCF4-E969-705B4FF3E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Z3 is more stable for unsatisfiable problems than satisfiable problems.</a:t>
            </a:r>
          </a:p>
          <a:p>
            <a:pPr lvl="1"/>
            <a:endParaRPr lang="en-US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lvl="2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Partial control by using knobs such as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smt.phase_caching_on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=80000,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sat.threads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=4</a:t>
            </a:r>
          </a:p>
          <a:p>
            <a:pPr lvl="2"/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CDCL is horrible 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xor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reasoning. By nature, CDCL SAT searches for regular resolution proofs.</a:t>
            </a:r>
          </a:p>
          <a:p>
            <a:pPr lvl="1"/>
            <a:endParaRPr lang="en-US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There are no existing knobs to make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xor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work, but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CryptoMiniSAT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T-solver in the works.</a:t>
            </a:r>
          </a:p>
          <a:p>
            <a:pPr lvl="2"/>
            <a:endParaRPr lang="en-US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F8128-8BBE-C704-B766-80F80414433F}"/>
              </a:ext>
            </a:extLst>
          </p:cNvPr>
          <p:cNvSpPr txBox="1"/>
          <p:nvPr/>
        </p:nvSpPr>
        <p:spPr>
          <a:xfrm>
            <a:off x="838200" y="1690688"/>
            <a:ext cx="317474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SAT is a solved problem, right?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575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67344-3E79-EB6F-BB76-ED84FFAD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– CDCL(EUF)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7B9097-D357-CCF4-E969-705B4FF3E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rgbClr val="000000"/>
                </a:solidFill>
              </a:rPr>
              <a:t>The CDCL core has no E-node overhead, learns strong lemmas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The CDCL core does not scale with encodings that grow by cross-products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F8128-8BBE-C704-B766-80F80414433F}"/>
              </a:ext>
            </a:extLst>
          </p:cNvPr>
          <p:cNvSpPr txBox="1"/>
          <p:nvPr/>
        </p:nvSpPr>
        <p:spPr>
          <a:xfrm>
            <a:off x="838200" y="1690688"/>
            <a:ext cx="1042384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Shifting reasoning about uninterpreted functions to the CDCL SAT core can produce significant speedups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E4A4FF-2769-886C-BBE5-CF09AC1CB75D}"/>
              </a:ext>
            </a:extLst>
          </p:cNvPr>
          <p:cNvSpPr txBox="1"/>
          <p:nvPr/>
        </p:nvSpPr>
        <p:spPr>
          <a:xfrm>
            <a:off x="838200" y="3866357"/>
            <a:ext cx="1042384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Shifting reasoning about uninterpreted functions to the CDCL SAT core is not practical for large formulas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67344-3E79-EB6F-BB76-ED84FFAD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Search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7B9097-D357-CCF4-E969-705B4FF3E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Z3 does not use cores unless you ask it to</a:t>
            </a: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You can parallelize z3 in several ways</a:t>
            </a:r>
          </a:p>
          <a:p>
            <a:pPr lvl="1"/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</a:rPr>
              <a:t>p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arallel.enable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=true  (cube and conquer)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olver is super sensitive to tradeoffs in time spent solving vs. cubes created.</a:t>
            </a:r>
            <a:endParaRPr lang="en-US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lvl="1"/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</a:rPr>
              <a:t>s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at.threads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=4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Run parallel instances of sat core sharing clauses.</a:t>
            </a:r>
            <a:endParaRPr lang="en-US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lvl="1"/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</a:rPr>
              <a:t>s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mt.threads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=4</a:t>
            </a: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Run parallel instances of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smt</a:t>
            </a:r>
            <a:r>
              <a:rPr lang="en-US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core run in multiple rounds using alternate see cubes</a:t>
            </a:r>
          </a:p>
          <a:p>
            <a:pPr lvl="1"/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tactic.default_tactic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=(then simplify (par-or (with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smt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: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smt.random_seed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1)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smt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))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</a:rPr>
              <a:t>Parallel tactics, no sharing, no cubing.</a:t>
            </a:r>
          </a:p>
          <a:p>
            <a:pPr marL="914400" lvl="2" indent="0">
              <a:buNone/>
            </a:pP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2"/>
            <a:endParaRPr lang="en-US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F8128-8BBE-C704-B766-80F80414433F}"/>
              </a:ext>
            </a:extLst>
          </p:cNvPr>
          <p:cNvSpPr txBox="1"/>
          <p:nvPr/>
        </p:nvSpPr>
        <p:spPr>
          <a:xfrm>
            <a:off x="838200" y="1690688"/>
            <a:ext cx="380844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Parallel Z3 doesn't offer any speedups</a:t>
            </a:r>
            <a:endParaRPr lang="en-US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C1FC393-BB43-B028-5430-22C7CFA0628E}"/>
              </a:ext>
            </a:extLst>
          </p:cNvPr>
          <p:cNvSpPr/>
          <p:nvPr/>
        </p:nvSpPr>
        <p:spPr>
          <a:xfrm>
            <a:off x="8429845" y="5932968"/>
            <a:ext cx="3478619" cy="680484"/>
          </a:xfrm>
          <a:prstGeom prst="wedgeRoundRectCallout">
            <a:avLst>
              <a:gd name="adj1" fmla="val 34185"/>
              <a:gd name="adj2" fmla="val 734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But don’t expect miracles.. </a:t>
            </a:r>
          </a:p>
          <a:p>
            <a:pPr algn="ctr"/>
            <a:r>
              <a:rPr lang="en-US" dirty="0"/>
              <a:t>you have to tune yourself</a:t>
            </a:r>
          </a:p>
        </p:txBody>
      </p:sp>
    </p:spTree>
    <p:extLst>
      <p:ext uri="{BB962C8B-B14F-4D97-AF65-F5344CB8AC3E}">
        <p14:creationId xmlns:p14="http://schemas.microsoft.com/office/powerpoint/2010/main" val="3095988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C8DAC-8B67-1B6A-22CE-AA9DF3DB0F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Finite Sets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379A3-4C94-ECCD-478C-FD3BB8CDD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Defining a Signature</a:t>
            </a:r>
          </a:p>
        </p:txBody>
      </p:sp>
    </p:spTree>
    <p:extLst>
      <p:ext uri="{BB962C8B-B14F-4D97-AF65-F5344CB8AC3E}">
        <p14:creationId xmlns:p14="http://schemas.microsoft.com/office/powerpoint/2010/main" val="32447880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D6CEB-A288-1A9E-3597-53FC0DAC2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10CA-AB23-2F47-DE78-EB928CE0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Sets - Signature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A8846E-D534-30D6-6E57-060882D1A6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∅, 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- </a:t>
                </a:r>
                <a:r>
                  <a:rPr lang="en-US" dirty="0"/>
                  <a:t>set constructors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– </a:t>
                </a:r>
                <a:r>
                  <a:rPr lang="en-US" dirty="0"/>
                  <a:t>set membership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- </a:t>
                </a:r>
                <a:r>
                  <a:rPr lang="en-US" b="0" i="1" dirty="0" err="1">
                    <a:latin typeface="Cambria Math" panose="02040503050406030204" pitchFamily="18" charset="0"/>
                  </a:rPr>
                  <a:t>equ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𝑁𝑎𝑡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- </a:t>
                </a:r>
                <a:r>
                  <a:rPr lang="en-US" dirty="0"/>
                  <a:t>size of set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..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m:rPr>
                        <m:nor/>
                      </m:rP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m:rPr>
                        <m:nor/>
                      </m:rPr>
                      <a:rPr lang="en-US" b="0" i="1" smtClean="0">
                        <a:latin typeface="Cambria Math" panose="02040503050406030204" pitchFamily="18" charset="0"/>
                      </a:rPr>
                      <m:t>Set</m:t>
                    </m:r>
                    <m:r>
                      <m:rPr>
                        <m:nor/>
                      </m:rP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1" smtClean="0">
                        <a:latin typeface="Cambria Math" panose="02040503050406030204" pitchFamily="18" charset="0"/>
                      </a:rPr>
                      <m:t>Int</m:t>
                    </m:r>
                    <m:r>
                      <m:rPr>
                        <m:nor/>
                      </m:rPr>
                      <a:rPr lang="en-US" b="0" i="1" smtClean="0">
                        <a:latin typeface="Cambria Math" panose="02040503050406030204" pitchFamily="18" charset="0"/>
                      </a:rPr>
                      <m:t> - 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set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comprising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an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interval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𝑆𝑒𝑡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mo separator="true">∣</m:mo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m:rPr>
                        <m:nor/>
                      </m:rPr>
                      <a:rPr lang="en-US" i="1" dirty="0">
                        <a:latin typeface="Cambria Math" panose="02040503050406030204" pitchFamily="18" charset="0"/>
                      </a:rPr>
                      <m:t>- </m:t>
                    </m:r>
                    <m:r>
                      <m:rPr>
                        <m:nor/>
                      </m:rPr>
                      <a:rPr lang="en-US" dirty="0"/>
                      <m:t>s</m:t>
                    </m:r>
                    <m:r>
                      <m:rPr>
                        <m:nor/>
                      </m:rPr>
                      <a:rPr lang="en-US" b="0" i="0" dirty="0" smtClean="0"/>
                      <m:t>et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comprehension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- image of set under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𝑆𝑒𝑡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𝑆𝑒𝑡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A8846E-D534-30D6-6E57-060882D1A6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3131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37F91-92F0-7E1C-B4B7-5B33DA60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 – parsing  and 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49314-3760-6F73-6835-564DCB3C5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 Z3 to Finite Set signatures over SMTLIB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95595-FCD1-3D39-A177-3850DB65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56" y="2310469"/>
            <a:ext cx="9696948" cy="44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545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8372D-49CF-3A7B-E7C3-BB2798CC8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DA218E-21AE-FDD9-84A4-717598CBF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4" y="1"/>
            <a:ext cx="94093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EBAC44-106B-E008-D5FE-AED8BB89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Task 1 – parsing  and printing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570B3C-CAAA-008D-47E5-70B5D32CE3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Z3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SMTLIB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570B3C-CAAA-008D-47E5-70B5D32CE3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637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2" t="11250" r="19799" b="6613"/>
          <a:stretch/>
        </p:blipFill>
        <p:spPr bwMode="auto">
          <a:xfrm>
            <a:off x="3929043" y="1447800"/>
            <a:ext cx="6738957" cy="536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Reading: SMT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0202"/>
            <a:ext cx="2819400" cy="3652405"/>
          </a:xfrm>
        </p:spPr>
      </p:pic>
      <p:sp>
        <p:nvSpPr>
          <p:cNvPr id="5" name="TextBox 4"/>
          <p:cNvSpPr txBox="1"/>
          <p:nvPr/>
        </p:nvSpPr>
        <p:spPr>
          <a:xfrm>
            <a:off x="1981201" y="5580364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September 2011</a:t>
            </a:r>
          </a:p>
        </p:txBody>
      </p:sp>
    </p:spTree>
    <p:extLst>
      <p:ext uri="{BB962C8B-B14F-4D97-AF65-F5344CB8AC3E}">
        <p14:creationId xmlns:p14="http://schemas.microsoft.com/office/powerpoint/2010/main" val="1756563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A880-A017-691D-64B6-2A31E3756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8529" cy="1325563"/>
          </a:xfrm>
        </p:spPr>
        <p:txBody>
          <a:bodyPr/>
          <a:lstStyle/>
          <a:p>
            <a:r>
              <a:rPr lang="en-US" dirty="0"/>
              <a:t>This is really a boiler-plate task, let’s bootstrap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386D6-FF99-B40E-D613-0DC5F25A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32" y="1467310"/>
            <a:ext cx="11208326" cy="554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35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 in a nutshell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714" y="457201"/>
            <a:ext cx="8229600" cy="1143000"/>
          </a:xfrm>
        </p:spPr>
        <p:txBody>
          <a:bodyPr/>
          <a:lstStyle/>
          <a:p>
            <a:r>
              <a:rPr lang="en-US" dirty="0"/>
              <a:t>SAT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114" y="3276600"/>
            <a:ext cx="8229600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 action="ppaction://hlinkfile"/>
              </a:rPr>
              <a:t>(Tie </a:t>
            </a:r>
            <a:r>
              <a:rPr lang="en-US" dirty="0">
                <a:cs typeface="Calibri" pitchFamily="34" charset="0"/>
                <a:sym typeface="Symbol"/>
                <a:hlinkClick r:id="rId2" action="ppaction://hlinkfile"/>
              </a:rPr>
              <a:t></a:t>
            </a:r>
            <a:r>
              <a:rPr lang="en-US" dirty="0">
                <a:hlinkClick r:id="rId2" action="ppaction://hlinkfile"/>
              </a:rPr>
              <a:t> Shirt) </a:t>
            </a:r>
            <a:r>
              <a:rPr lang="en-US" dirty="0">
                <a:cs typeface="Calibri" pitchFamily="34" charset="0"/>
                <a:sym typeface="Symbol"/>
                <a:hlinkClick r:id="rId2" action="ppaction://hlinkfile"/>
              </a:rPr>
              <a:t> </a:t>
            </a:r>
            <a:r>
              <a:rPr lang="en-US" dirty="0">
                <a:hlinkClick r:id="rId2" action="ppaction://hlinkfile"/>
              </a:rPr>
              <a:t>(</a:t>
            </a:r>
            <a:r>
              <a:rPr lang="en-US" dirty="0">
                <a:sym typeface="Symbol"/>
                <a:hlinkClick r:id="rId2" action="ppaction://hlinkfile"/>
              </a:rPr>
              <a:t></a:t>
            </a:r>
            <a:r>
              <a:rPr lang="en-US" dirty="0">
                <a:hlinkClick r:id="rId2" action="ppaction://hlinkfile"/>
              </a:rPr>
              <a:t>Tie </a:t>
            </a:r>
            <a:r>
              <a:rPr lang="en-US" dirty="0">
                <a:cs typeface="Calibri" pitchFamily="34" charset="0"/>
                <a:sym typeface="Symbol"/>
                <a:hlinkClick r:id="rId2" action="ppaction://hlinkfile"/>
              </a:rPr>
              <a:t></a:t>
            </a:r>
            <a:r>
              <a:rPr lang="en-US" dirty="0">
                <a:hlinkClick r:id="rId2" action="ppaction://hlinkfile"/>
              </a:rPr>
              <a:t> </a:t>
            </a:r>
            <a:r>
              <a:rPr lang="en-US" dirty="0">
                <a:sym typeface="Symbol"/>
                <a:hlinkClick r:id="rId2" action="ppaction://hlinkfile"/>
              </a:rPr>
              <a:t></a:t>
            </a:r>
            <a:r>
              <a:rPr lang="en-US" dirty="0">
                <a:hlinkClick r:id="rId2" action="ppaction://hlinkfile"/>
              </a:rPr>
              <a:t>Shirt) </a:t>
            </a:r>
            <a:r>
              <a:rPr lang="en-US" dirty="0">
                <a:cs typeface="Calibri" pitchFamily="34" charset="0"/>
                <a:sym typeface="Symbol"/>
                <a:hlinkClick r:id="rId2" action="ppaction://hlinkfile"/>
              </a:rPr>
              <a:t></a:t>
            </a:r>
            <a:r>
              <a:rPr lang="en-US" dirty="0">
                <a:hlinkClick r:id="rId2" action="ppaction://hlinkfile"/>
              </a:rPr>
              <a:t> (</a:t>
            </a:r>
            <a:r>
              <a:rPr lang="en-US" dirty="0">
                <a:sym typeface="Symbol"/>
                <a:hlinkClick r:id="rId2" action="ppaction://hlinkfile"/>
              </a:rPr>
              <a:t></a:t>
            </a:r>
            <a:r>
              <a:rPr lang="en-US" dirty="0">
                <a:hlinkClick r:id="rId2" action="ppaction://hlinkfile"/>
              </a:rPr>
              <a:t>Tie </a:t>
            </a:r>
            <a:r>
              <a:rPr lang="en-US" dirty="0">
                <a:cs typeface="Calibri" pitchFamily="34" charset="0"/>
                <a:sym typeface="Symbol"/>
                <a:hlinkClick r:id="rId2" action="ppaction://hlinkfile"/>
              </a:rPr>
              <a:t></a:t>
            </a:r>
            <a:r>
              <a:rPr lang="en-US" dirty="0">
                <a:hlinkClick r:id="rId2" action="ppaction://hlinkfile"/>
              </a:rPr>
              <a:t> Shirt)</a:t>
            </a:r>
          </a:p>
        </p:txBody>
      </p:sp>
    </p:spTree>
    <p:extLst>
      <p:ext uri="{BB962C8B-B14F-4D97-AF65-F5344CB8AC3E}">
        <p14:creationId xmlns:p14="http://schemas.microsoft.com/office/powerpoint/2010/main" val="11279566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96a3c8fb-77fa-448e-8f70-9c3232dc5e29&quot;,&quot;TimeStamp&quot;:&quot;2018-02-19T00:31:49.621371-08:00&quot;}"/>
  <p:tag name="TIMING" val="|7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96a3c8fb-77fa-448e-8f70-9c3232dc5e29&quot;,&quot;TimeStamp&quot;:&quot;2018-02-19T00:31:49.621371-08:00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FD63E395080A43A32F443B5DB3CA82" ma:contentTypeVersion="15" ma:contentTypeDescription="Create a new document." ma:contentTypeScope="" ma:versionID="a3e21556ad7696f46e6aeed3e8446d09">
  <xsd:schema xmlns:xsd="http://www.w3.org/2001/XMLSchema" xmlns:xs="http://www.w3.org/2001/XMLSchema" xmlns:p="http://schemas.microsoft.com/office/2006/metadata/properties" xmlns:ns3="1eac365c-24b9-49f6-8b08-64a95c9e0c2d" xmlns:ns4="a2be3752-dc5b-4cdd-a620-72e6c83e257b" targetNamespace="http://schemas.microsoft.com/office/2006/metadata/properties" ma:root="true" ma:fieldsID="4546fefd2005ff12357c2bd0a43b79fc" ns3:_="" ns4:_="">
    <xsd:import namespace="1eac365c-24b9-49f6-8b08-64a95c9e0c2d"/>
    <xsd:import namespace="a2be3752-dc5b-4cdd-a620-72e6c83e257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c365c-24b9-49f6-8b08-64a95c9e0c2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be3752-dc5b-4cdd-a620-72e6c83e25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506A69-CB65-41D0-9E76-2210A713824C}">
  <ds:schemaRefs>
    <ds:schemaRef ds:uri="1eac365c-24b9-49f6-8b08-64a95c9e0c2d"/>
    <ds:schemaRef ds:uri="a2be3752-dc5b-4cdd-a620-72e6c83e25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DA4B80E-AB13-4EE9-A8E3-2ACC6F11AFAD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a2be3752-dc5b-4cdd-a620-72e6c83e257b"/>
    <ds:schemaRef ds:uri="http://purl.org/dc/dcmitype/"/>
    <ds:schemaRef ds:uri="1eac365c-24b9-49f6-8b08-64a95c9e0c2d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5E21315-3456-4FBC-8807-B24E962756A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6706</TotalTime>
  <Words>3206</Words>
  <Application>Microsoft Office PowerPoint</Application>
  <PresentationFormat>Widescreen</PresentationFormat>
  <Paragraphs>671</Paragraphs>
  <Slides>70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2" baseType="lpstr">
      <vt:lpstr>STCaiyun</vt:lpstr>
      <vt:lpstr>Arial</vt:lpstr>
      <vt:lpstr>Calibri</vt:lpstr>
      <vt:lpstr>Calibri Light</vt:lpstr>
      <vt:lpstr>Cambria</vt:lpstr>
      <vt:lpstr>Cambria Math</vt:lpstr>
      <vt:lpstr>Consolas</vt:lpstr>
      <vt:lpstr>Segoe</vt:lpstr>
      <vt:lpstr>Segoe UI</vt:lpstr>
      <vt:lpstr>Segoe UI Semibold</vt:lpstr>
      <vt:lpstr>Symbol</vt:lpstr>
      <vt:lpstr>Office Theme</vt:lpstr>
      <vt:lpstr>Introducing SMT/Z3</vt:lpstr>
      <vt:lpstr>Why SMT?</vt:lpstr>
      <vt:lpstr>Material</vt:lpstr>
      <vt:lpstr>        on GitHub</vt:lpstr>
      <vt:lpstr>PowerPoint Presentation</vt:lpstr>
      <vt:lpstr>PowerPoint Presentation</vt:lpstr>
      <vt:lpstr>Background Reading: SMT</vt:lpstr>
      <vt:lpstr>SAT in a nutshell</vt:lpstr>
      <vt:lpstr>SAT in a nutshell</vt:lpstr>
      <vt:lpstr>SMT in a nutshell </vt:lpstr>
      <vt:lpstr>PowerPoint Presentation</vt:lpstr>
      <vt:lpstr>PowerPoint Presentation</vt:lpstr>
      <vt:lpstr>SMT Solving in a nutshell </vt:lpstr>
      <vt:lpstr>Job Shop Scheduling</vt:lpstr>
      <vt:lpstr>PowerPoint Presentation</vt:lpstr>
      <vt:lpstr>PowerPoint Presentation</vt:lpstr>
      <vt:lpstr>Job Shop Scheduling</vt:lpstr>
      <vt:lpstr>Job Shop Scheduling</vt:lpstr>
      <vt:lpstr>What to expect when expecting a z3 internals lecture?</vt:lpstr>
      <vt:lpstr>What (some) users want to learn</vt:lpstr>
      <vt:lpstr>What a developer likes to talk about</vt:lpstr>
      <vt:lpstr>Lectures setup </vt:lpstr>
      <vt:lpstr>Encodings, Pre-processing, Search </vt:lpstr>
      <vt:lpstr>Hands on Lecture Theme</vt:lpstr>
      <vt:lpstr>Finite Sets Decision Procedure</vt:lpstr>
      <vt:lpstr>Finite Sets Decision Procedure - Elements</vt:lpstr>
      <vt:lpstr>An entry-point to other theory solvers</vt:lpstr>
      <vt:lpstr>Big-picture Interfacing with Z3</vt:lpstr>
      <vt:lpstr>PowerPoint Presentation</vt:lpstr>
      <vt:lpstr>But, what about</vt:lpstr>
      <vt:lpstr>PowerPoint Presentation</vt:lpstr>
      <vt:lpstr>Verified systems at SOSP, OSDI</vt:lpstr>
      <vt:lpstr>Languages for verifying systems code</vt:lpstr>
      <vt:lpstr>Languages for verifying/safe systems code</vt:lpstr>
      <vt:lpstr>PowerPoint Presentation</vt:lpstr>
      <vt:lpstr>SMT and Proof Assistants</vt:lpstr>
      <vt:lpstr>Encoding – A case study</vt:lpstr>
      <vt:lpstr>PowerPoint Presentation</vt:lpstr>
      <vt:lpstr>PowerPoint Presentation</vt:lpstr>
      <vt:lpstr>Encoding – A humble path of discovery</vt:lpstr>
      <vt:lpstr>Interfacing with Z3</vt:lpstr>
      <vt:lpstr>Retrieving Information</vt:lpstr>
      <vt:lpstr>Retrieving Information – for diagnostics</vt:lpstr>
      <vt:lpstr>Retrieving Information</vt:lpstr>
      <vt:lpstr>Retrieving Information</vt:lpstr>
      <vt:lpstr>Retrieving Information – what are the inferences? (preview of clause logs)</vt:lpstr>
      <vt:lpstr>Retrieving information –   “I program z3 and I have no life version”</vt:lpstr>
      <vt:lpstr>Retrieving information –   “I program z3 and I have no life version”</vt:lpstr>
      <vt:lpstr>Retrieving information</vt:lpstr>
      <vt:lpstr>Retrieving information - Why not E-matching?</vt:lpstr>
      <vt:lpstr>Retrieving information</vt:lpstr>
      <vt:lpstr>Retrieving information</vt:lpstr>
      <vt:lpstr>PowerPoint Presentation</vt:lpstr>
      <vt:lpstr>The magic didn’t happen</vt:lpstr>
      <vt:lpstr>Revising hypotheses</vt:lpstr>
      <vt:lpstr>A domain Insight</vt:lpstr>
      <vt:lpstr>Retrieving information </vt:lpstr>
      <vt:lpstr>Retrieving information – digging into tactics </vt:lpstr>
      <vt:lpstr>Retrieving information</vt:lpstr>
      <vt:lpstr>A custom MBQI with optimization</vt:lpstr>
      <vt:lpstr>Retrieving information - recap</vt:lpstr>
      <vt:lpstr>Encoding – generic rules</vt:lpstr>
      <vt:lpstr>Encoding – The power of SAT solvers (?)</vt:lpstr>
      <vt:lpstr>Encoding – CDCL(EUF) </vt:lpstr>
      <vt:lpstr>Controlling Search</vt:lpstr>
      <vt:lpstr>Finite Sets</vt:lpstr>
      <vt:lpstr>Finite Sets - Signature</vt:lpstr>
      <vt:lpstr>Task 1 – parsing  and printing</vt:lpstr>
      <vt:lpstr>Task 1 – parsing  and printing</vt:lpstr>
      <vt:lpstr>This is really a boiler-plate task, let’s bootstrap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SpecOps</dc:title>
  <dc:creator>Karthick Jayaraman</dc:creator>
  <cp:lastModifiedBy>Nikolaj Bjorner</cp:lastModifiedBy>
  <cp:revision>315</cp:revision>
  <dcterms:created xsi:type="dcterms:W3CDTF">2020-08-26T00:59:18Z</dcterms:created>
  <dcterms:modified xsi:type="dcterms:W3CDTF">2025-10-05T17:02:21Z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etDate">
    <vt:lpwstr>2021-12-20T16:45:51Z</vt:lpwstr>
  </property>
  <property fmtid="{D5CDD505-2E9C-101B-9397-08002B2CF9AE}" pid="4" name="MSIP_Label_f42aa342-8706-4288-bd11-ebb85995028c_Method">
    <vt:lpwstr>Standard</vt:lpwstr>
  </property>
  <property fmtid="{D5CDD505-2E9C-101B-9397-08002B2CF9AE}" pid="5" name="MSIP_Label_f42aa342-8706-4288-bd11-ebb85995028c_Name">
    <vt:lpwstr>Internal</vt:lpwstr>
  </property>
  <property fmtid="{D5CDD505-2E9C-101B-9397-08002B2CF9AE}" pid="6" name="MSIP_Label_f42aa342-8706-4288-bd11-ebb85995028c_SiteId">
    <vt:lpwstr>72f988bf-86f1-41af-91ab-2d7cd011db47</vt:lpwstr>
  </property>
  <property fmtid="{D5CDD505-2E9C-101B-9397-08002B2CF9AE}" pid="7" name="MSIP_Label_f42aa342-8706-4288-bd11-ebb85995028c_ActionId">
    <vt:lpwstr>6a44a037-1353-4987-bf1d-4f938ad611ea</vt:lpwstr>
  </property>
  <property fmtid="{D5CDD505-2E9C-101B-9397-08002B2CF9AE}" pid="8" name="MSIP_Label_f42aa342-8706-4288-bd11-ebb85995028c_ContentBits">
    <vt:lpwstr>0</vt:lpwstr>
  </property>
</Properties>
</file>